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 id="2147483747" r:id="rId2"/>
  </p:sldMasterIdLst>
  <p:notesMasterIdLst>
    <p:notesMasterId r:id="rId33"/>
  </p:notesMasterIdLst>
  <p:sldIdLst>
    <p:sldId id="405" r:id="rId3"/>
    <p:sldId id="414" r:id="rId4"/>
    <p:sldId id="406" r:id="rId5"/>
    <p:sldId id="480" r:id="rId6"/>
    <p:sldId id="483" r:id="rId7"/>
    <p:sldId id="484" r:id="rId8"/>
    <p:sldId id="485" r:id="rId9"/>
    <p:sldId id="486" r:id="rId10"/>
    <p:sldId id="482" r:id="rId11"/>
    <p:sldId id="481" r:id="rId12"/>
    <p:sldId id="507" r:id="rId13"/>
    <p:sldId id="487" r:id="rId14"/>
    <p:sldId id="488" r:id="rId15"/>
    <p:sldId id="490" r:id="rId16"/>
    <p:sldId id="489" r:id="rId17"/>
    <p:sldId id="491" r:id="rId18"/>
    <p:sldId id="492" r:id="rId19"/>
    <p:sldId id="493" r:id="rId20"/>
    <p:sldId id="494" r:id="rId21"/>
    <p:sldId id="495" r:id="rId22"/>
    <p:sldId id="496" r:id="rId23"/>
    <p:sldId id="498" r:id="rId24"/>
    <p:sldId id="499" r:id="rId25"/>
    <p:sldId id="500" r:id="rId26"/>
    <p:sldId id="501" r:id="rId27"/>
    <p:sldId id="502" r:id="rId28"/>
    <p:sldId id="504" r:id="rId29"/>
    <p:sldId id="503" r:id="rId30"/>
    <p:sldId id="505" r:id="rId31"/>
    <p:sldId id="506" r:id="rId32"/>
  </p:sldIdLst>
  <p:sldSz cx="9144000" cy="6858000" type="screen4x3"/>
  <p:notesSz cx="6858000" cy="9144000"/>
  <p:defaultTextStyle>
    <a:defPPr>
      <a:defRPr lang="en-US"/>
    </a:defPPr>
    <a:lvl1pPr algn="r" rtl="0" fontAlgn="base">
      <a:spcBef>
        <a:spcPct val="0"/>
      </a:spcBef>
      <a:spcAft>
        <a:spcPct val="0"/>
      </a:spcAft>
      <a:defRPr sz="1400" b="1" kern="1200">
        <a:solidFill>
          <a:schemeClr val="tx1"/>
        </a:solidFill>
        <a:latin typeface="Verdana" pitchFamily="34" charset="0"/>
        <a:ea typeface="+mn-ea"/>
        <a:cs typeface="B Zar" pitchFamily="2" charset="-78"/>
      </a:defRPr>
    </a:lvl1pPr>
    <a:lvl2pPr marL="457200" algn="r" rtl="0" fontAlgn="base">
      <a:spcBef>
        <a:spcPct val="0"/>
      </a:spcBef>
      <a:spcAft>
        <a:spcPct val="0"/>
      </a:spcAft>
      <a:defRPr sz="1400" b="1" kern="1200">
        <a:solidFill>
          <a:schemeClr val="tx1"/>
        </a:solidFill>
        <a:latin typeface="Verdana" pitchFamily="34" charset="0"/>
        <a:ea typeface="+mn-ea"/>
        <a:cs typeface="B Zar" pitchFamily="2" charset="-78"/>
      </a:defRPr>
    </a:lvl2pPr>
    <a:lvl3pPr marL="914400" algn="r" rtl="0" fontAlgn="base">
      <a:spcBef>
        <a:spcPct val="0"/>
      </a:spcBef>
      <a:spcAft>
        <a:spcPct val="0"/>
      </a:spcAft>
      <a:defRPr sz="1400" b="1" kern="1200">
        <a:solidFill>
          <a:schemeClr val="tx1"/>
        </a:solidFill>
        <a:latin typeface="Verdana" pitchFamily="34" charset="0"/>
        <a:ea typeface="+mn-ea"/>
        <a:cs typeface="B Zar" pitchFamily="2" charset="-78"/>
      </a:defRPr>
    </a:lvl3pPr>
    <a:lvl4pPr marL="1371600" algn="r" rtl="0" fontAlgn="base">
      <a:spcBef>
        <a:spcPct val="0"/>
      </a:spcBef>
      <a:spcAft>
        <a:spcPct val="0"/>
      </a:spcAft>
      <a:defRPr sz="1400" b="1" kern="1200">
        <a:solidFill>
          <a:schemeClr val="tx1"/>
        </a:solidFill>
        <a:latin typeface="Verdana" pitchFamily="34" charset="0"/>
        <a:ea typeface="+mn-ea"/>
        <a:cs typeface="B Zar" pitchFamily="2" charset="-78"/>
      </a:defRPr>
    </a:lvl4pPr>
    <a:lvl5pPr marL="1828800" algn="r" rtl="0" fontAlgn="base">
      <a:spcBef>
        <a:spcPct val="0"/>
      </a:spcBef>
      <a:spcAft>
        <a:spcPct val="0"/>
      </a:spcAft>
      <a:defRPr sz="1400" b="1" kern="1200">
        <a:solidFill>
          <a:schemeClr val="tx1"/>
        </a:solidFill>
        <a:latin typeface="Verdana" pitchFamily="34" charset="0"/>
        <a:ea typeface="+mn-ea"/>
        <a:cs typeface="B Zar" pitchFamily="2" charset="-78"/>
      </a:defRPr>
    </a:lvl5pPr>
    <a:lvl6pPr marL="2286000" algn="l" defTabSz="914400" rtl="0" eaLnBrk="1" latinLnBrk="0" hangingPunct="1">
      <a:defRPr sz="1400" b="1" kern="1200">
        <a:solidFill>
          <a:schemeClr val="tx1"/>
        </a:solidFill>
        <a:latin typeface="Verdana" pitchFamily="34" charset="0"/>
        <a:ea typeface="+mn-ea"/>
        <a:cs typeface="B Zar" pitchFamily="2" charset="-78"/>
      </a:defRPr>
    </a:lvl6pPr>
    <a:lvl7pPr marL="2743200" algn="l" defTabSz="914400" rtl="0" eaLnBrk="1" latinLnBrk="0" hangingPunct="1">
      <a:defRPr sz="1400" b="1" kern="1200">
        <a:solidFill>
          <a:schemeClr val="tx1"/>
        </a:solidFill>
        <a:latin typeface="Verdana" pitchFamily="34" charset="0"/>
        <a:ea typeface="+mn-ea"/>
        <a:cs typeface="B Zar" pitchFamily="2" charset="-78"/>
      </a:defRPr>
    </a:lvl7pPr>
    <a:lvl8pPr marL="3200400" algn="l" defTabSz="914400" rtl="0" eaLnBrk="1" latinLnBrk="0" hangingPunct="1">
      <a:defRPr sz="1400" b="1" kern="1200">
        <a:solidFill>
          <a:schemeClr val="tx1"/>
        </a:solidFill>
        <a:latin typeface="Verdana" pitchFamily="34" charset="0"/>
        <a:ea typeface="+mn-ea"/>
        <a:cs typeface="B Zar" pitchFamily="2" charset="-78"/>
      </a:defRPr>
    </a:lvl8pPr>
    <a:lvl9pPr marL="3657600" algn="l" defTabSz="914400" rtl="0" eaLnBrk="1" latinLnBrk="0" hangingPunct="1">
      <a:defRPr sz="1400" b="1" kern="1200">
        <a:solidFill>
          <a:schemeClr val="tx1"/>
        </a:solidFill>
        <a:latin typeface="Verdana" pitchFamily="34" charset="0"/>
        <a:ea typeface="+mn-ea"/>
        <a:cs typeface="B Zar"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33CC"/>
    <a:srgbClr val="FF5050"/>
    <a:srgbClr val="FF3300"/>
    <a:srgbClr val="5F5F5F"/>
    <a:srgbClr val="FFFF00"/>
    <a:srgbClr val="FF99FF"/>
    <a:srgbClr val="66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atin typeface="Arial" pitchFamily="34" charset="0"/>
                <a:cs typeface="Arial" pitchFamily="34" charset="0"/>
              </a:defRPr>
            </a:lvl1pPr>
          </a:lstStyle>
          <a:p>
            <a:pPr>
              <a:defRPr/>
            </a:pPr>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pitchFamily="34" charset="0"/>
                <a:cs typeface="Arial" pitchFamily="34" charset="0"/>
              </a:defRPr>
            </a:lvl1pPr>
          </a:lstStyle>
          <a:p>
            <a:pPr>
              <a:defRPr/>
            </a:pPr>
            <a:endParaRPr lang="en-US"/>
          </a:p>
        </p:txBody>
      </p:sp>
      <p:sp>
        <p:nvSpPr>
          <p:cNvPr id="716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atin typeface="Arial" pitchFamily="34" charset="0"/>
                <a:cs typeface="Arial" pitchFamily="34" charset="0"/>
              </a:defRPr>
            </a:lvl1pPr>
          </a:lstStyle>
          <a:p>
            <a:pPr>
              <a:defRPr/>
            </a:pPr>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pitchFamily="34" charset="0"/>
                <a:cs typeface="Arial" pitchFamily="34" charset="0"/>
              </a:defRPr>
            </a:lvl1pPr>
          </a:lstStyle>
          <a:p>
            <a:pPr>
              <a:defRPr/>
            </a:pPr>
            <a:fld id="{0DF08EEE-A979-4FF9-91E8-25128740052C}" type="slidenum">
              <a:rPr lang="ar-SA"/>
              <a:pPr>
                <a:defRPr/>
              </a:pPr>
              <a:t>‹#›</a:t>
            </a:fld>
            <a:endParaRPr lang="en-US"/>
          </a:p>
        </p:txBody>
      </p:sp>
    </p:spTree>
    <p:extLst>
      <p:ext uri="{BB962C8B-B14F-4D97-AF65-F5344CB8AC3E}">
        <p14:creationId xmlns="" xmlns:p14="http://schemas.microsoft.com/office/powerpoint/2010/main" val="12202821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fa-IR" sz="1800" b="0">
                  <a:solidFill>
                    <a:srgbClr val="FFFFFF"/>
                  </a:solidFill>
                  <a:latin typeface="Arial"/>
                  <a:cs typeface="Arial"/>
                </a:endParaRPr>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w="9525">
                <a:noFill/>
                <a:round/>
                <a:headEnd/>
                <a:tailEnd/>
              </a:ln>
            </p:spPr>
            <p:txBody>
              <a:bodyPr/>
              <a:lstStyle/>
              <a:p>
                <a:endParaRPr lang="en-US"/>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w="9525">
                <a:noFill/>
                <a:round/>
                <a:headEnd/>
                <a:tailEnd/>
              </a:ln>
            </p:spPr>
            <p:txBody>
              <a:bodyPr/>
              <a:lstStyle/>
              <a:p>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w="9525">
                <a:noFill/>
                <a:round/>
                <a:headEnd/>
                <a:tailEnd/>
              </a:ln>
            </p:spPr>
            <p:txBody>
              <a:bodyPr/>
              <a:lstStyle/>
              <a:p>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w="9525">
                <a:noFill/>
                <a:round/>
                <a:headEnd/>
                <a:tailEnd/>
              </a:ln>
            </p:spPr>
            <p:txBody>
              <a:bodyPr/>
              <a:lstStyle/>
              <a:p>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p:spPr>
              <p:txBody>
                <a:bodyPr/>
                <a:lstStyle/>
                <a:p>
                  <a:pPr algn="l"/>
                  <a:endParaRPr lang="fa-IR" sz="1800" b="0">
                    <a:solidFill>
                      <a:srgbClr val="FFFFFF"/>
                    </a:solidFill>
                    <a:latin typeface="Arial" charset="0"/>
                    <a:cs typeface="Arial" charset="0"/>
                  </a:endParaRPr>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p:spPr>
              <p:txBody>
                <a:bodyPr/>
                <a:lstStyle/>
                <a:p>
                  <a:pPr algn="l"/>
                  <a:endParaRPr lang="fa-IR" sz="1800" b="0">
                    <a:solidFill>
                      <a:srgbClr val="FFFFFF"/>
                    </a:solidFill>
                    <a:latin typeface="Arial" charset="0"/>
                    <a:cs typeface="Arial" charset="0"/>
                  </a:endParaRPr>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p:spPr>
              <p:txBody>
                <a:bodyPr/>
                <a:lstStyle/>
                <a:p>
                  <a:pPr algn="l"/>
                  <a:endParaRPr lang="fa-IR" sz="1800" b="0">
                    <a:solidFill>
                      <a:srgbClr val="FFFFFF"/>
                    </a:solidFill>
                    <a:latin typeface="Arial" charset="0"/>
                    <a:cs typeface="Arial" charset="0"/>
                  </a:endParaRPr>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p:spPr>
              <p:txBody>
                <a:bodyPr/>
                <a:lstStyle/>
                <a:p>
                  <a:pPr algn="l"/>
                  <a:endParaRPr lang="fa-IR" sz="1800" b="0">
                    <a:solidFill>
                      <a:srgbClr val="FFFFFF"/>
                    </a:solidFill>
                    <a:latin typeface="Arial" charset="0"/>
                    <a:cs typeface="Arial" charset="0"/>
                  </a:endParaRPr>
                </a:p>
              </p:txBody>
            </p:sp>
          </p:grpSp>
        </p:grpSp>
      </p:grpSp>
      <p:sp>
        <p:nvSpPr>
          <p:cNvPr id="156738"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56739"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atin typeface="Verdana" pitchFamily="34" charset="0"/>
              </a:defRPr>
            </a:lvl1pPr>
          </a:lstStyle>
          <a:p>
            <a:pPr>
              <a:defRPr/>
            </a:pPr>
            <a:fld id="{20C32118-A79C-4BB5-B6D8-B9D72F87A4BB}" type="datetime1">
              <a:rPr lang="en-US"/>
              <a:pPr>
                <a:defRPr/>
              </a:pPr>
              <a:t>3/7/2017</a:t>
            </a:fld>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atin typeface="Verdana" pitchFamily="34" charset="0"/>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AC70BAA8-2246-49F2-966D-7FD4078531A0}" type="slidenum">
              <a:rPr lang="fa-IR"/>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9"/>
          <p:cNvSpPr>
            <a:spLocks noGrp="1" noChangeArrowheads="1"/>
          </p:cNvSpPr>
          <p:nvPr>
            <p:ph type="dt" sz="half" idx="10"/>
          </p:nvPr>
        </p:nvSpPr>
        <p:spPr/>
        <p:txBody>
          <a:bodyPr/>
          <a:lstStyle>
            <a:lvl1pPr>
              <a:defRPr>
                <a:latin typeface="Verdana" pitchFamily="34" charset="0"/>
              </a:defRPr>
            </a:lvl1pPr>
          </a:lstStyle>
          <a:p>
            <a:pPr>
              <a:defRPr/>
            </a:pPr>
            <a:fld id="{3CA194EF-BDF5-4D76-B727-7F29688A05AC}" type="datetime1">
              <a:rPr lang="en-US"/>
              <a:pPr>
                <a:defRPr/>
              </a:pPr>
              <a:t>3/7/2017</a:t>
            </a:fld>
            <a:endParaRPr lang="en-US"/>
          </a:p>
        </p:txBody>
      </p:sp>
      <p:sp>
        <p:nvSpPr>
          <p:cNvPr id="5" name="Rectangle 70"/>
          <p:cNvSpPr>
            <a:spLocks noGrp="1" noChangeArrowheads="1"/>
          </p:cNvSpPr>
          <p:nvPr>
            <p:ph type="ftr" sz="quarter" idx="11"/>
          </p:nvPr>
        </p:nvSpPr>
        <p:spPr/>
        <p:txBody>
          <a:bodyPr/>
          <a:lstStyle>
            <a:lvl1pPr>
              <a:defRPr>
                <a:latin typeface="Verdana" pitchFamily="34" charset="0"/>
              </a:defRPr>
            </a:lvl1pPr>
          </a:lstStyle>
          <a:p>
            <a:pPr>
              <a:defRPr/>
            </a:pPr>
            <a:endParaRPr lang="en-US"/>
          </a:p>
        </p:txBody>
      </p:sp>
      <p:sp>
        <p:nvSpPr>
          <p:cNvPr id="6" name="Rectangle 71"/>
          <p:cNvSpPr>
            <a:spLocks noGrp="1" noChangeArrowheads="1"/>
          </p:cNvSpPr>
          <p:nvPr>
            <p:ph type="sldNum" sz="quarter" idx="12"/>
          </p:nvPr>
        </p:nvSpPr>
        <p:spPr/>
        <p:txBody>
          <a:bodyPr/>
          <a:lstStyle>
            <a:lvl1pPr>
              <a:defRPr/>
            </a:lvl1pPr>
          </a:lstStyle>
          <a:p>
            <a:pPr>
              <a:defRPr/>
            </a:pPr>
            <a:fld id="{3AA13F3E-87E9-45AE-BDBB-A0B7C38A952E}" type="slidenum">
              <a:rPr lang="fa-IR"/>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9"/>
          <p:cNvSpPr>
            <a:spLocks noGrp="1" noChangeArrowheads="1"/>
          </p:cNvSpPr>
          <p:nvPr>
            <p:ph type="dt" sz="half" idx="10"/>
          </p:nvPr>
        </p:nvSpPr>
        <p:spPr/>
        <p:txBody>
          <a:bodyPr/>
          <a:lstStyle>
            <a:lvl1pPr>
              <a:defRPr>
                <a:latin typeface="Verdana" pitchFamily="34" charset="0"/>
              </a:defRPr>
            </a:lvl1pPr>
          </a:lstStyle>
          <a:p>
            <a:pPr>
              <a:defRPr/>
            </a:pPr>
            <a:fld id="{506BBDF7-62F7-4BC8-8501-F86C543BBEC7}" type="datetime1">
              <a:rPr lang="en-US"/>
              <a:pPr>
                <a:defRPr/>
              </a:pPr>
              <a:t>3/7/2017</a:t>
            </a:fld>
            <a:endParaRPr lang="en-US"/>
          </a:p>
        </p:txBody>
      </p:sp>
      <p:sp>
        <p:nvSpPr>
          <p:cNvPr id="5" name="Rectangle 70"/>
          <p:cNvSpPr>
            <a:spLocks noGrp="1" noChangeArrowheads="1"/>
          </p:cNvSpPr>
          <p:nvPr>
            <p:ph type="ftr" sz="quarter" idx="11"/>
          </p:nvPr>
        </p:nvSpPr>
        <p:spPr/>
        <p:txBody>
          <a:bodyPr/>
          <a:lstStyle>
            <a:lvl1pPr>
              <a:defRPr>
                <a:latin typeface="Verdana" pitchFamily="34" charset="0"/>
              </a:defRPr>
            </a:lvl1pPr>
          </a:lstStyle>
          <a:p>
            <a:pPr>
              <a:defRPr/>
            </a:pPr>
            <a:endParaRPr lang="en-US"/>
          </a:p>
        </p:txBody>
      </p:sp>
      <p:sp>
        <p:nvSpPr>
          <p:cNvPr id="6" name="Rectangle 71"/>
          <p:cNvSpPr>
            <a:spLocks noGrp="1" noChangeArrowheads="1"/>
          </p:cNvSpPr>
          <p:nvPr>
            <p:ph type="sldNum" sz="quarter" idx="12"/>
          </p:nvPr>
        </p:nvSpPr>
        <p:spPr/>
        <p:txBody>
          <a:bodyPr/>
          <a:lstStyle>
            <a:lvl1pPr>
              <a:defRPr/>
            </a:lvl1pPr>
          </a:lstStyle>
          <a:p>
            <a:pPr>
              <a:defRPr/>
            </a:pPr>
            <a:fld id="{3671F403-5CFF-4EC6-9484-4B14BD61EE4C}" type="slidenum">
              <a:rPr lang="fa-IR"/>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69"/>
          <p:cNvSpPr>
            <a:spLocks noGrp="1" noChangeArrowheads="1"/>
          </p:cNvSpPr>
          <p:nvPr>
            <p:ph type="dt" sz="half" idx="10"/>
          </p:nvPr>
        </p:nvSpPr>
        <p:spPr/>
        <p:txBody>
          <a:bodyPr/>
          <a:lstStyle>
            <a:lvl1pPr>
              <a:defRPr>
                <a:latin typeface="Verdana" pitchFamily="34" charset="0"/>
              </a:defRPr>
            </a:lvl1pPr>
          </a:lstStyle>
          <a:p>
            <a:pPr>
              <a:defRPr/>
            </a:pPr>
            <a:fld id="{1F4A7F11-6FC4-420E-8D20-55A726D21279}" type="datetime1">
              <a:rPr lang="en-US"/>
              <a:pPr>
                <a:defRPr/>
              </a:pPr>
              <a:t>3/7/2017</a:t>
            </a:fld>
            <a:endParaRPr lang="en-US"/>
          </a:p>
        </p:txBody>
      </p:sp>
      <p:sp>
        <p:nvSpPr>
          <p:cNvPr id="6" name="Rectangle 70"/>
          <p:cNvSpPr>
            <a:spLocks noGrp="1" noChangeArrowheads="1"/>
          </p:cNvSpPr>
          <p:nvPr>
            <p:ph type="ftr" sz="quarter" idx="11"/>
          </p:nvPr>
        </p:nvSpPr>
        <p:spPr/>
        <p:txBody>
          <a:bodyPr/>
          <a:lstStyle>
            <a:lvl1pPr>
              <a:defRPr>
                <a:latin typeface="Verdana" pitchFamily="34" charset="0"/>
              </a:defRPr>
            </a:lvl1pPr>
          </a:lstStyle>
          <a:p>
            <a:pPr>
              <a:defRPr/>
            </a:pPr>
            <a:endParaRPr lang="en-US"/>
          </a:p>
        </p:txBody>
      </p:sp>
      <p:sp>
        <p:nvSpPr>
          <p:cNvPr id="7" name="Rectangle 71"/>
          <p:cNvSpPr>
            <a:spLocks noGrp="1" noChangeArrowheads="1"/>
          </p:cNvSpPr>
          <p:nvPr>
            <p:ph type="sldNum" sz="quarter" idx="12"/>
          </p:nvPr>
        </p:nvSpPr>
        <p:spPr/>
        <p:txBody>
          <a:bodyPr/>
          <a:lstStyle>
            <a:lvl1pPr>
              <a:defRPr/>
            </a:lvl1pPr>
          </a:lstStyle>
          <a:p>
            <a:pPr>
              <a:defRPr/>
            </a:pPr>
            <a:fld id="{8D0C659D-D4A9-4B16-8C2A-99F503490AD7}" type="slidenum">
              <a:rPr lang="fa-IR"/>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SmartArt Placeholder 2"/>
          <p:cNvSpPr>
            <a:spLocks noGrp="1"/>
          </p:cNvSpPr>
          <p:nvPr>
            <p:ph type="dgm" idx="1"/>
          </p:nvPr>
        </p:nvSpPr>
        <p:spPr>
          <a:xfrm>
            <a:off x="457200" y="1600200"/>
            <a:ext cx="8229600" cy="4525963"/>
          </a:xfrm>
        </p:spPr>
        <p:txBody>
          <a:bodyPr/>
          <a:lstStyle/>
          <a:p>
            <a:pPr lvl="0"/>
            <a:endParaRPr lang="fa-IR" noProof="0" smtClean="0"/>
          </a:p>
        </p:txBody>
      </p:sp>
      <p:sp>
        <p:nvSpPr>
          <p:cNvPr id="4" name="Rectangle 4"/>
          <p:cNvSpPr>
            <a:spLocks noGrp="1" noChangeArrowheads="1"/>
          </p:cNvSpPr>
          <p:nvPr>
            <p:ph type="dt" sz="half" idx="10"/>
          </p:nvPr>
        </p:nvSpPr>
        <p:spPr/>
        <p:txBody>
          <a:bodyPr/>
          <a:lstStyle>
            <a:lvl1pPr>
              <a:defRPr>
                <a:latin typeface="Verdana" pitchFamily="34" charset="0"/>
              </a:defRPr>
            </a:lvl1pPr>
          </a:lstStyle>
          <a:p>
            <a:pPr>
              <a:defRPr/>
            </a:pPr>
            <a:fld id="{C3ACE405-C88D-4647-B44F-4322F8E8A6A3}" type="datetime1">
              <a:rPr lang="en-US"/>
              <a:pPr>
                <a:defRPr/>
              </a:pPr>
              <a:t>3/7/2017</a:t>
            </a:fld>
            <a:endParaRPr lang="en-US"/>
          </a:p>
        </p:txBody>
      </p:sp>
      <p:sp>
        <p:nvSpPr>
          <p:cNvPr id="5" name="Rectangle 5"/>
          <p:cNvSpPr>
            <a:spLocks noGrp="1" noChangeArrowheads="1"/>
          </p:cNvSpPr>
          <p:nvPr>
            <p:ph type="ftr" sz="quarter" idx="11"/>
          </p:nvPr>
        </p:nvSpPr>
        <p:spPr/>
        <p:txBody>
          <a:bodyPr/>
          <a:lstStyle>
            <a:lvl1pPr>
              <a:defRPr>
                <a:latin typeface="Verdana" pitchFamily="34"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99963E16-7A6E-41D7-A9F0-BAD1120C8D6F}" type="slidenum">
              <a:rPr lang="ar-SA"/>
              <a:pPr>
                <a:defRPr/>
              </a:pPr>
              <a:t>‹#›</a:t>
            </a:fld>
            <a:endParaRPr lang="en-US"/>
          </a:p>
        </p:txBody>
      </p:sp>
    </p:spTree>
  </p:cSld>
  <p:clrMapOvr>
    <a:masterClrMapping/>
  </p:clrMapOvr>
  <p:transition spd="slow">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143000"/>
            <a:ext cx="7772400" cy="1143000"/>
          </a:xfrm>
        </p:spPr>
        <p:txBody>
          <a:bodyPr/>
          <a:lstStyle>
            <a:lvl1pPr>
              <a:defRPr sz="3400">
                <a:solidFill>
                  <a:srgbClr val="000099"/>
                </a:solidFill>
              </a:defRPr>
            </a:lvl1pPr>
          </a:lstStyle>
          <a:p>
            <a:r>
              <a:rPr lang="de-DE"/>
              <a:t>Hier klicken, um Master-Titelformat zu bearbeiten.</a:t>
            </a:r>
          </a:p>
        </p:txBody>
      </p:sp>
      <p:sp>
        <p:nvSpPr>
          <p:cNvPr id="4099" name="Rectangle 3"/>
          <p:cNvSpPr>
            <a:spLocks noGrp="1" noChangeArrowheads="1"/>
          </p:cNvSpPr>
          <p:nvPr>
            <p:ph type="subTitle" idx="1"/>
          </p:nvPr>
        </p:nvSpPr>
        <p:spPr>
          <a:xfrm>
            <a:off x="685800" y="2690813"/>
            <a:ext cx="7735888" cy="2830512"/>
          </a:xfrm>
        </p:spPr>
        <p:txBody>
          <a:bodyPr/>
          <a:lstStyle>
            <a:lvl1pPr marL="0" indent="0">
              <a:buFont typeface="Wingdings" pitchFamily="2" charset="2"/>
              <a:buNone/>
              <a:defRPr/>
            </a:lvl1pPr>
          </a:lstStyle>
          <a:p>
            <a:r>
              <a:rPr lang="de-DE"/>
              <a:t>Hier klicken, um Master-Untertitelformat zu bearbeiten.</a:t>
            </a:r>
          </a:p>
        </p:txBody>
      </p:sp>
      <p:sp>
        <p:nvSpPr>
          <p:cNvPr id="4" name="Rectangle 4"/>
          <p:cNvSpPr>
            <a:spLocks noGrp="1" noChangeArrowheads="1"/>
          </p:cNvSpPr>
          <p:nvPr>
            <p:ph type="dt" sz="half" idx="10"/>
          </p:nvPr>
        </p:nvSpPr>
        <p:spPr bwMode="auto">
          <a:xfrm>
            <a:off x="838200" y="5943600"/>
            <a:ext cx="1905000" cy="304800"/>
          </a:xfrm>
          <a:prstGeom prst="rect">
            <a:avLst/>
          </a:prstGeom>
          <a:ln>
            <a:miter lim="800000"/>
            <a:headEnd/>
            <a:tailEnd/>
          </a:ln>
        </p:spPr>
        <p:txBody>
          <a:bodyPr vert="horz" wrap="none" lIns="91440" tIns="45720" rIns="91440" bIns="45720" numCol="1" anchor="t" anchorCtr="0" compatLnSpc="1">
            <a:prstTxWarp prst="textNoShape">
              <a:avLst/>
            </a:prstTxWarp>
          </a:bodyPr>
          <a:lstStyle>
            <a:lvl1pPr algn="l" eaLnBrk="0" hangingPunct="0">
              <a:spcBef>
                <a:spcPct val="20000"/>
              </a:spcBef>
              <a:buFontTx/>
              <a:buNone/>
              <a:defRPr kumimoji="0" sz="1400" b="0">
                <a:solidFill>
                  <a:srgbClr val="FFFF00"/>
                </a:solidFill>
                <a:latin typeface="Tahoma" pitchFamily="34" charset="0"/>
                <a:cs typeface="+mn-cs"/>
              </a:defRPr>
            </a:lvl1pPr>
          </a:lstStyle>
          <a:p>
            <a:pPr>
              <a:defRPr/>
            </a:pPr>
            <a:endParaRPr lang="en-GB"/>
          </a:p>
        </p:txBody>
      </p:sp>
      <p:sp>
        <p:nvSpPr>
          <p:cNvPr id="5" name="Rectangle 5"/>
          <p:cNvSpPr>
            <a:spLocks noGrp="1" noChangeArrowheads="1"/>
          </p:cNvSpPr>
          <p:nvPr>
            <p:ph type="ftr" sz="quarter" idx="11"/>
          </p:nvPr>
        </p:nvSpPr>
        <p:spPr/>
        <p:txBody>
          <a:bodyPr/>
          <a:lstStyle>
            <a:lvl1pPr eaLnBrk="1" hangingPunct="1">
              <a:spcBef>
                <a:spcPct val="0"/>
              </a:spcBef>
              <a:defRPr b="1">
                <a:latin typeface="Verdana" pitchFamily="34" charset="0"/>
                <a:cs typeface="B Zar" pitchFamily="2" charset="-78"/>
              </a:defRPr>
            </a:lvl1pPr>
          </a:lstStyle>
          <a:p>
            <a:pPr>
              <a:defRPr/>
            </a:pPr>
            <a:endParaRPr lang="en-GB"/>
          </a:p>
        </p:txBody>
      </p:sp>
      <p:sp>
        <p:nvSpPr>
          <p:cNvPr id="6" name="Rectangle 6"/>
          <p:cNvSpPr>
            <a:spLocks noGrp="1" noChangeArrowheads="1"/>
          </p:cNvSpPr>
          <p:nvPr>
            <p:ph type="sldNum" sz="quarter" idx="12"/>
          </p:nvPr>
        </p:nvSpPr>
        <p:spPr>
          <a:xfrm>
            <a:off x="3733800" y="6248400"/>
            <a:ext cx="1905000" cy="457200"/>
          </a:xfrm>
        </p:spPr>
        <p:txBody>
          <a:bodyPr/>
          <a:lstStyle>
            <a:lvl1pPr eaLnBrk="1" hangingPunct="1">
              <a:spcBef>
                <a:spcPct val="0"/>
              </a:spcBef>
              <a:defRPr b="1">
                <a:solidFill>
                  <a:srgbClr val="FFFF00"/>
                </a:solidFill>
                <a:latin typeface="Verdana" pitchFamily="34" charset="0"/>
                <a:cs typeface="B Zar" pitchFamily="2" charset="-78"/>
              </a:defRPr>
            </a:lvl1pPr>
          </a:lstStyle>
          <a:p>
            <a:pPr>
              <a:defRPr/>
            </a:pPr>
            <a:fld id="{2754D6CB-7CB7-43C5-88B9-4DEAC3293964}"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Footer Placeholder 3"/>
          <p:cNvSpPr>
            <a:spLocks noGrp="1"/>
          </p:cNvSpPr>
          <p:nvPr>
            <p:ph type="ftr" sz="quarter" idx="10"/>
          </p:nvPr>
        </p:nvSpPr>
        <p:spPr/>
        <p:txBody>
          <a:bodyPr/>
          <a:lstStyle>
            <a:lvl1pPr eaLnBrk="1" hangingPunct="1">
              <a:spcBef>
                <a:spcPct val="0"/>
              </a:spcBef>
              <a:defRPr b="1">
                <a:latin typeface="Verdana" pitchFamily="34" charset="0"/>
                <a:cs typeface="B Zar" pitchFamily="2" charset="-78"/>
              </a:defRPr>
            </a:lvl1pPr>
          </a:lstStyle>
          <a:p>
            <a:pPr>
              <a:defRPr/>
            </a:pPr>
            <a:endParaRPr lang="en-GB"/>
          </a:p>
        </p:txBody>
      </p:sp>
      <p:sp>
        <p:nvSpPr>
          <p:cNvPr id="5" name="Slide Number Placeholder 4"/>
          <p:cNvSpPr>
            <a:spLocks noGrp="1"/>
          </p:cNvSpPr>
          <p:nvPr>
            <p:ph type="sldNum" sz="quarter" idx="11"/>
          </p:nvPr>
        </p:nvSpPr>
        <p:spPr/>
        <p:txBody>
          <a:bodyPr/>
          <a:lstStyle>
            <a:lvl1pPr eaLnBrk="1" hangingPunct="1">
              <a:spcBef>
                <a:spcPct val="0"/>
              </a:spcBef>
              <a:defRPr b="1">
                <a:latin typeface="Verdana" pitchFamily="34" charset="0"/>
                <a:cs typeface="B Zar" pitchFamily="2" charset="-78"/>
              </a:defRPr>
            </a:lvl1pPr>
          </a:lstStyle>
          <a:p>
            <a:pPr>
              <a:defRPr/>
            </a:pPr>
            <a:fld id="{290FA10D-656E-4D36-AD90-2F4887FAF5B0}"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eaLnBrk="1" hangingPunct="1">
              <a:spcBef>
                <a:spcPct val="0"/>
              </a:spcBef>
              <a:defRPr b="1">
                <a:latin typeface="Verdana" pitchFamily="34" charset="0"/>
                <a:cs typeface="B Zar" pitchFamily="2" charset="-78"/>
              </a:defRPr>
            </a:lvl1pPr>
          </a:lstStyle>
          <a:p>
            <a:pPr>
              <a:defRPr/>
            </a:pPr>
            <a:endParaRPr lang="en-GB"/>
          </a:p>
        </p:txBody>
      </p:sp>
      <p:sp>
        <p:nvSpPr>
          <p:cNvPr id="5" name="Slide Number Placeholder 4"/>
          <p:cNvSpPr>
            <a:spLocks noGrp="1"/>
          </p:cNvSpPr>
          <p:nvPr>
            <p:ph type="sldNum" sz="quarter" idx="11"/>
          </p:nvPr>
        </p:nvSpPr>
        <p:spPr/>
        <p:txBody>
          <a:bodyPr/>
          <a:lstStyle>
            <a:lvl1pPr eaLnBrk="1" hangingPunct="1">
              <a:spcBef>
                <a:spcPct val="0"/>
              </a:spcBef>
              <a:defRPr b="1">
                <a:latin typeface="Verdana" pitchFamily="34" charset="0"/>
                <a:cs typeface="B Zar" pitchFamily="2" charset="-78"/>
              </a:defRPr>
            </a:lvl1pPr>
          </a:lstStyle>
          <a:p>
            <a:pPr>
              <a:defRPr/>
            </a:pPr>
            <a:fld id="{D61E5784-4B98-4E5E-9998-C80FA77A327E}"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762000" y="990600"/>
            <a:ext cx="3848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762500" y="990600"/>
            <a:ext cx="3848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Footer Placeholder 4"/>
          <p:cNvSpPr>
            <a:spLocks noGrp="1"/>
          </p:cNvSpPr>
          <p:nvPr>
            <p:ph type="ftr" sz="quarter" idx="10"/>
          </p:nvPr>
        </p:nvSpPr>
        <p:spPr/>
        <p:txBody>
          <a:bodyPr/>
          <a:lstStyle>
            <a:lvl1pPr eaLnBrk="1" hangingPunct="1">
              <a:spcBef>
                <a:spcPct val="0"/>
              </a:spcBef>
              <a:defRPr b="1">
                <a:latin typeface="Verdana" pitchFamily="34" charset="0"/>
                <a:cs typeface="B Zar" pitchFamily="2" charset="-78"/>
              </a:defRPr>
            </a:lvl1pPr>
          </a:lstStyle>
          <a:p>
            <a:pPr>
              <a:defRPr/>
            </a:pPr>
            <a:endParaRPr lang="en-GB"/>
          </a:p>
        </p:txBody>
      </p:sp>
      <p:sp>
        <p:nvSpPr>
          <p:cNvPr id="6" name="Slide Number Placeholder 5"/>
          <p:cNvSpPr>
            <a:spLocks noGrp="1"/>
          </p:cNvSpPr>
          <p:nvPr>
            <p:ph type="sldNum" sz="quarter" idx="11"/>
          </p:nvPr>
        </p:nvSpPr>
        <p:spPr/>
        <p:txBody>
          <a:bodyPr/>
          <a:lstStyle>
            <a:lvl1pPr eaLnBrk="1" hangingPunct="1">
              <a:spcBef>
                <a:spcPct val="0"/>
              </a:spcBef>
              <a:defRPr b="1">
                <a:latin typeface="Verdana" pitchFamily="34" charset="0"/>
                <a:cs typeface="B Zar" pitchFamily="2" charset="-78"/>
              </a:defRPr>
            </a:lvl1pPr>
          </a:lstStyle>
          <a:p>
            <a:pPr>
              <a:defRPr/>
            </a:pPr>
            <a:fld id="{479E0AC3-98D1-4D1E-82ED-EB5659548884}"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Footer Placeholder 6"/>
          <p:cNvSpPr>
            <a:spLocks noGrp="1"/>
          </p:cNvSpPr>
          <p:nvPr>
            <p:ph type="ftr" sz="quarter" idx="10"/>
          </p:nvPr>
        </p:nvSpPr>
        <p:spPr/>
        <p:txBody>
          <a:bodyPr/>
          <a:lstStyle>
            <a:lvl1pPr eaLnBrk="1" hangingPunct="1">
              <a:spcBef>
                <a:spcPct val="0"/>
              </a:spcBef>
              <a:defRPr b="1">
                <a:latin typeface="Verdana" pitchFamily="34" charset="0"/>
                <a:cs typeface="B Zar" pitchFamily="2" charset="-78"/>
              </a:defRPr>
            </a:lvl1pPr>
          </a:lstStyle>
          <a:p>
            <a:pPr>
              <a:defRPr/>
            </a:pPr>
            <a:endParaRPr lang="en-GB"/>
          </a:p>
        </p:txBody>
      </p:sp>
      <p:sp>
        <p:nvSpPr>
          <p:cNvPr id="8" name="Slide Number Placeholder 7"/>
          <p:cNvSpPr>
            <a:spLocks noGrp="1"/>
          </p:cNvSpPr>
          <p:nvPr>
            <p:ph type="sldNum" sz="quarter" idx="11"/>
          </p:nvPr>
        </p:nvSpPr>
        <p:spPr/>
        <p:txBody>
          <a:bodyPr/>
          <a:lstStyle>
            <a:lvl1pPr eaLnBrk="1" hangingPunct="1">
              <a:spcBef>
                <a:spcPct val="0"/>
              </a:spcBef>
              <a:defRPr b="1">
                <a:latin typeface="Verdana" pitchFamily="34" charset="0"/>
                <a:cs typeface="B Zar" pitchFamily="2" charset="-78"/>
              </a:defRPr>
            </a:lvl1pPr>
          </a:lstStyle>
          <a:p>
            <a:pPr>
              <a:defRPr/>
            </a:pPr>
            <a:fld id="{347C4466-03FB-4E2F-BDC4-F9438CAAA150}"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Footer Placeholder 2"/>
          <p:cNvSpPr>
            <a:spLocks noGrp="1"/>
          </p:cNvSpPr>
          <p:nvPr>
            <p:ph type="ftr" sz="quarter" idx="10"/>
          </p:nvPr>
        </p:nvSpPr>
        <p:spPr/>
        <p:txBody>
          <a:bodyPr/>
          <a:lstStyle>
            <a:lvl1pPr eaLnBrk="1" hangingPunct="1">
              <a:spcBef>
                <a:spcPct val="0"/>
              </a:spcBef>
              <a:defRPr b="1">
                <a:latin typeface="Verdana" pitchFamily="34" charset="0"/>
                <a:cs typeface="B Zar" pitchFamily="2" charset="-78"/>
              </a:defRPr>
            </a:lvl1pPr>
          </a:lstStyle>
          <a:p>
            <a:pPr>
              <a:defRPr/>
            </a:pPr>
            <a:endParaRPr lang="en-GB"/>
          </a:p>
        </p:txBody>
      </p:sp>
      <p:sp>
        <p:nvSpPr>
          <p:cNvPr id="4" name="Slide Number Placeholder 3"/>
          <p:cNvSpPr>
            <a:spLocks noGrp="1"/>
          </p:cNvSpPr>
          <p:nvPr>
            <p:ph type="sldNum" sz="quarter" idx="11"/>
          </p:nvPr>
        </p:nvSpPr>
        <p:spPr/>
        <p:txBody>
          <a:bodyPr/>
          <a:lstStyle>
            <a:lvl1pPr eaLnBrk="1" hangingPunct="1">
              <a:spcBef>
                <a:spcPct val="0"/>
              </a:spcBef>
              <a:defRPr b="1">
                <a:latin typeface="Verdana" pitchFamily="34" charset="0"/>
                <a:cs typeface="B Zar" pitchFamily="2" charset="-78"/>
              </a:defRPr>
            </a:lvl1pPr>
          </a:lstStyle>
          <a:p>
            <a:pPr>
              <a:defRPr/>
            </a:pPr>
            <a:fld id="{D9B0C6E3-22FA-4513-B9E7-B5B914D84B6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9"/>
          <p:cNvSpPr>
            <a:spLocks noGrp="1" noChangeArrowheads="1"/>
          </p:cNvSpPr>
          <p:nvPr>
            <p:ph type="dt" sz="half" idx="10"/>
          </p:nvPr>
        </p:nvSpPr>
        <p:spPr/>
        <p:txBody>
          <a:bodyPr/>
          <a:lstStyle>
            <a:lvl1pPr>
              <a:defRPr>
                <a:latin typeface="Verdana" pitchFamily="34" charset="0"/>
              </a:defRPr>
            </a:lvl1pPr>
          </a:lstStyle>
          <a:p>
            <a:pPr>
              <a:defRPr/>
            </a:pPr>
            <a:fld id="{19D61B68-D047-4FB8-9F99-3E17C59B2364}" type="datetime1">
              <a:rPr lang="en-US"/>
              <a:pPr>
                <a:defRPr/>
              </a:pPr>
              <a:t>3/7/2017</a:t>
            </a:fld>
            <a:endParaRPr lang="en-US"/>
          </a:p>
        </p:txBody>
      </p:sp>
      <p:sp>
        <p:nvSpPr>
          <p:cNvPr id="5" name="Rectangle 70"/>
          <p:cNvSpPr>
            <a:spLocks noGrp="1" noChangeArrowheads="1"/>
          </p:cNvSpPr>
          <p:nvPr>
            <p:ph type="ftr" sz="quarter" idx="11"/>
          </p:nvPr>
        </p:nvSpPr>
        <p:spPr/>
        <p:txBody>
          <a:bodyPr/>
          <a:lstStyle>
            <a:lvl1pPr>
              <a:defRPr>
                <a:latin typeface="Verdana" pitchFamily="34" charset="0"/>
              </a:defRPr>
            </a:lvl1pPr>
          </a:lstStyle>
          <a:p>
            <a:pPr>
              <a:defRPr/>
            </a:pPr>
            <a:endParaRPr lang="en-US"/>
          </a:p>
        </p:txBody>
      </p:sp>
      <p:sp>
        <p:nvSpPr>
          <p:cNvPr id="6" name="Rectangle 71"/>
          <p:cNvSpPr>
            <a:spLocks noGrp="1" noChangeArrowheads="1"/>
          </p:cNvSpPr>
          <p:nvPr>
            <p:ph type="sldNum" sz="quarter" idx="12"/>
          </p:nvPr>
        </p:nvSpPr>
        <p:spPr/>
        <p:txBody>
          <a:bodyPr/>
          <a:lstStyle>
            <a:lvl1pPr>
              <a:defRPr/>
            </a:lvl1pPr>
          </a:lstStyle>
          <a:p>
            <a:pPr>
              <a:defRPr/>
            </a:pPr>
            <a:fld id="{BFC2AB05-51D6-4A9F-8DFF-E47810863840}" type="slidenum">
              <a:rPr lang="fa-IR"/>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eaLnBrk="1" hangingPunct="1">
              <a:spcBef>
                <a:spcPct val="0"/>
              </a:spcBef>
              <a:defRPr b="1">
                <a:latin typeface="Verdana" pitchFamily="34" charset="0"/>
                <a:cs typeface="B Zar" pitchFamily="2" charset="-78"/>
              </a:defRPr>
            </a:lvl1pPr>
          </a:lstStyle>
          <a:p>
            <a:pPr>
              <a:defRPr/>
            </a:pPr>
            <a:endParaRPr lang="en-GB"/>
          </a:p>
        </p:txBody>
      </p:sp>
      <p:sp>
        <p:nvSpPr>
          <p:cNvPr id="3" name="Slide Number Placeholder 2"/>
          <p:cNvSpPr>
            <a:spLocks noGrp="1"/>
          </p:cNvSpPr>
          <p:nvPr>
            <p:ph type="sldNum" sz="quarter" idx="11"/>
          </p:nvPr>
        </p:nvSpPr>
        <p:spPr/>
        <p:txBody>
          <a:bodyPr/>
          <a:lstStyle>
            <a:lvl1pPr eaLnBrk="1" hangingPunct="1">
              <a:spcBef>
                <a:spcPct val="0"/>
              </a:spcBef>
              <a:defRPr b="1">
                <a:latin typeface="Verdana" pitchFamily="34" charset="0"/>
                <a:cs typeface="B Zar" pitchFamily="2" charset="-78"/>
              </a:defRPr>
            </a:lvl1pPr>
          </a:lstStyle>
          <a:p>
            <a:pPr>
              <a:defRPr/>
            </a:pPr>
            <a:fld id="{BBC3467F-7ACF-4C1D-B171-5C11CBBE6321}"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eaLnBrk="1" hangingPunct="1">
              <a:spcBef>
                <a:spcPct val="0"/>
              </a:spcBef>
              <a:defRPr b="1">
                <a:latin typeface="Verdana" pitchFamily="34" charset="0"/>
                <a:cs typeface="B Zar" pitchFamily="2" charset="-78"/>
              </a:defRPr>
            </a:lvl1pPr>
          </a:lstStyle>
          <a:p>
            <a:pPr>
              <a:defRPr/>
            </a:pPr>
            <a:endParaRPr lang="en-GB"/>
          </a:p>
        </p:txBody>
      </p:sp>
      <p:sp>
        <p:nvSpPr>
          <p:cNvPr id="6" name="Slide Number Placeholder 5"/>
          <p:cNvSpPr>
            <a:spLocks noGrp="1"/>
          </p:cNvSpPr>
          <p:nvPr>
            <p:ph type="sldNum" sz="quarter" idx="11"/>
          </p:nvPr>
        </p:nvSpPr>
        <p:spPr/>
        <p:txBody>
          <a:bodyPr/>
          <a:lstStyle>
            <a:lvl1pPr eaLnBrk="1" hangingPunct="1">
              <a:spcBef>
                <a:spcPct val="0"/>
              </a:spcBef>
              <a:defRPr b="1">
                <a:latin typeface="Verdana" pitchFamily="34" charset="0"/>
                <a:cs typeface="B Zar" pitchFamily="2" charset="-78"/>
              </a:defRPr>
            </a:lvl1pPr>
          </a:lstStyle>
          <a:p>
            <a:pPr>
              <a:defRPr/>
            </a:pPr>
            <a:fld id="{4DAA8EE9-568C-4EE6-8ABE-900B092FF638}"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eaLnBrk="1" hangingPunct="1">
              <a:spcBef>
                <a:spcPct val="0"/>
              </a:spcBef>
              <a:defRPr b="1">
                <a:latin typeface="Verdana" pitchFamily="34" charset="0"/>
                <a:cs typeface="B Zar" pitchFamily="2" charset="-78"/>
              </a:defRPr>
            </a:lvl1pPr>
          </a:lstStyle>
          <a:p>
            <a:pPr>
              <a:defRPr/>
            </a:pPr>
            <a:endParaRPr lang="en-GB"/>
          </a:p>
        </p:txBody>
      </p:sp>
      <p:sp>
        <p:nvSpPr>
          <p:cNvPr id="6" name="Slide Number Placeholder 5"/>
          <p:cNvSpPr>
            <a:spLocks noGrp="1"/>
          </p:cNvSpPr>
          <p:nvPr>
            <p:ph type="sldNum" sz="quarter" idx="11"/>
          </p:nvPr>
        </p:nvSpPr>
        <p:spPr/>
        <p:txBody>
          <a:bodyPr/>
          <a:lstStyle>
            <a:lvl1pPr eaLnBrk="1" hangingPunct="1">
              <a:spcBef>
                <a:spcPct val="0"/>
              </a:spcBef>
              <a:defRPr b="1">
                <a:latin typeface="Verdana" pitchFamily="34" charset="0"/>
                <a:cs typeface="B Zar" pitchFamily="2" charset="-78"/>
              </a:defRPr>
            </a:lvl1pPr>
          </a:lstStyle>
          <a:p>
            <a:pPr>
              <a:defRPr/>
            </a:pPr>
            <a:fld id="{B97E11AB-E155-4E60-AD78-959F7E73499F}"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Footer Placeholder 3"/>
          <p:cNvSpPr>
            <a:spLocks noGrp="1"/>
          </p:cNvSpPr>
          <p:nvPr>
            <p:ph type="ftr" sz="quarter" idx="10"/>
          </p:nvPr>
        </p:nvSpPr>
        <p:spPr/>
        <p:txBody>
          <a:bodyPr/>
          <a:lstStyle>
            <a:lvl1pPr eaLnBrk="1" hangingPunct="1">
              <a:spcBef>
                <a:spcPct val="0"/>
              </a:spcBef>
              <a:defRPr b="1">
                <a:latin typeface="Verdana" pitchFamily="34" charset="0"/>
                <a:cs typeface="B Zar" pitchFamily="2" charset="-78"/>
              </a:defRPr>
            </a:lvl1pPr>
          </a:lstStyle>
          <a:p>
            <a:pPr>
              <a:defRPr/>
            </a:pPr>
            <a:endParaRPr lang="en-GB"/>
          </a:p>
        </p:txBody>
      </p:sp>
      <p:sp>
        <p:nvSpPr>
          <p:cNvPr id="5" name="Slide Number Placeholder 4"/>
          <p:cNvSpPr>
            <a:spLocks noGrp="1"/>
          </p:cNvSpPr>
          <p:nvPr>
            <p:ph type="sldNum" sz="quarter" idx="11"/>
          </p:nvPr>
        </p:nvSpPr>
        <p:spPr/>
        <p:txBody>
          <a:bodyPr/>
          <a:lstStyle>
            <a:lvl1pPr eaLnBrk="1" hangingPunct="1">
              <a:spcBef>
                <a:spcPct val="0"/>
              </a:spcBef>
              <a:defRPr b="1">
                <a:latin typeface="Verdana" pitchFamily="34" charset="0"/>
                <a:cs typeface="B Zar" pitchFamily="2" charset="-78"/>
              </a:defRPr>
            </a:lvl1pPr>
          </a:lstStyle>
          <a:p>
            <a:pPr>
              <a:defRPr/>
            </a:pPr>
            <a:fld id="{6BC06883-F712-4E0A-920D-C21FCFC5BF38}"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158750"/>
            <a:ext cx="1962150" cy="624205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762000" y="158750"/>
            <a:ext cx="5734050" cy="6242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Footer Placeholder 3"/>
          <p:cNvSpPr>
            <a:spLocks noGrp="1"/>
          </p:cNvSpPr>
          <p:nvPr>
            <p:ph type="ftr" sz="quarter" idx="10"/>
          </p:nvPr>
        </p:nvSpPr>
        <p:spPr/>
        <p:txBody>
          <a:bodyPr/>
          <a:lstStyle>
            <a:lvl1pPr eaLnBrk="1" hangingPunct="1">
              <a:spcBef>
                <a:spcPct val="0"/>
              </a:spcBef>
              <a:defRPr b="1">
                <a:latin typeface="Verdana" pitchFamily="34" charset="0"/>
                <a:cs typeface="B Zar" pitchFamily="2" charset="-78"/>
              </a:defRPr>
            </a:lvl1pPr>
          </a:lstStyle>
          <a:p>
            <a:pPr>
              <a:defRPr/>
            </a:pPr>
            <a:endParaRPr lang="en-GB"/>
          </a:p>
        </p:txBody>
      </p:sp>
      <p:sp>
        <p:nvSpPr>
          <p:cNvPr id="5" name="Slide Number Placeholder 4"/>
          <p:cNvSpPr>
            <a:spLocks noGrp="1"/>
          </p:cNvSpPr>
          <p:nvPr>
            <p:ph type="sldNum" sz="quarter" idx="11"/>
          </p:nvPr>
        </p:nvSpPr>
        <p:spPr/>
        <p:txBody>
          <a:bodyPr/>
          <a:lstStyle>
            <a:lvl1pPr eaLnBrk="1" hangingPunct="1">
              <a:spcBef>
                <a:spcPct val="0"/>
              </a:spcBef>
              <a:defRPr b="1">
                <a:latin typeface="Verdana" pitchFamily="34" charset="0"/>
                <a:cs typeface="B Zar" pitchFamily="2" charset="-78"/>
              </a:defRPr>
            </a:lvl1pPr>
          </a:lstStyle>
          <a:p>
            <a:pPr>
              <a:defRPr/>
            </a:pPr>
            <a:fld id="{415D1DF1-2A96-44FD-8A6A-5DF0E801998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p:txBody>
          <a:bodyPr/>
          <a:lstStyle>
            <a:lvl1pPr>
              <a:defRPr>
                <a:latin typeface="Verdana" pitchFamily="34" charset="0"/>
              </a:defRPr>
            </a:lvl1pPr>
          </a:lstStyle>
          <a:p>
            <a:pPr>
              <a:defRPr/>
            </a:pPr>
            <a:fld id="{CBE44805-2B96-4808-86A2-02633430CFD8}" type="datetime1">
              <a:rPr lang="en-US"/>
              <a:pPr>
                <a:defRPr/>
              </a:pPr>
              <a:t>3/7/2017</a:t>
            </a:fld>
            <a:endParaRPr lang="en-US"/>
          </a:p>
        </p:txBody>
      </p:sp>
      <p:sp>
        <p:nvSpPr>
          <p:cNvPr id="5" name="Rectangle 70"/>
          <p:cNvSpPr>
            <a:spLocks noGrp="1" noChangeArrowheads="1"/>
          </p:cNvSpPr>
          <p:nvPr>
            <p:ph type="ftr" sz="quarter" idx="11"/>
          </p:nvPr>
        </p:nvSpPr>
        <p:spPr/>
        <p:txBody>
          <a:bodyPr/>
          <a:lstStyle>
            <a:lvl1pPr>
              <a:defRPr>
                <a:latin typeface="Verdana" pitchFamily="34" charset="0"/>
              </a:defRPr>
            </a:lvl1pPr>
          </a:lstStyle>
          <a:p>
            <a:pPr>
              <a:defRPr/>
            </a:pPr>
            <a:endParaRPr lang="en-US"/>
          </a:p>
        </p:txBody>
      </p:sp>
      <p:sp>
        <p:nvSpPr>
          <p:cNvPr id="6" name="Rectangle 71"/>
          <p:cNvSpPr>
            <a:spLocks noGrp="1" noChangeArrowheads="1"/>
          </p:cNvSpPr>
          <p:nvPr>
            <p:ph type="sldNum" sz="quarter" idx="12"/>
          </p:nvPr>
        </p:nvSpPr>
        <p:spPr/>
        <p:txBody>
          <a:bodyPr/>
          <a:lstStyle>
            <a:lvl1pPr>
              <a:defRPr/>
            </a:lvl1pPr>
          </a:lstStyle>
          <a:p>
            <a:pPr>
              <a:defRPr/>
            </a:pPr>
            <a:fld id="{5D36242B-88EF-48F2-AD40-6B442524B629}" type="slidenum">
              <a:rPr lang="fa-IR"/>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69"/>
          <p:cNvSpPr>
            <a:spLocks noGrp="1" noChangeArrowheads="1"/>
          </p:cNvSpPr>
          <p:nvPr>
            <p:ph type="dt" sz="half" idx="10"/>
          </p:nvPr>
        </p:nvSpPr>
        <p:spPr/>
        <p:txBody>
          <a:bodyPr/>
          <a:lstStyle>
            <a:lvl1pPr>
              <a:defRPr>
                <a:latin typeface="Verdana" pitchFamily="34" charset="0"/>
              </a:defRPr>
            </a:lvl1pPr>
          </a:lstStyle>
          <a:p>
            <a:pPr>
              <a:defRPr/>
            </a:pPr>
            <a:fld id="{9B70DCA8-713D-48A1-89D4-0F63CAE20154}" type="datetime1">
              <a:rPr lang="en-US"/>
              <a:pPr>
                <a:defRPr/>
              </a:pPr>
              <a:t>3/7/2017</a:t>
            </a:fld>
            <a:endParaRPr lang="en-US"/>
          </a:p>
        </p:txBody>
      </p:sp>
      <p:sp>
        <p:nvSpPr>
          <p:cNvPr id="6" name="Rectangle 70"/>
          <p:cNvSpPr>
            <a:spLocks noGrp="1" noChangeArrowheads="1"/>
          </p:cNvSpPr>
          <p:nvPr>
            <p:ph type="ftr" sz="quarter" idx="11"/>
          </p:nvPr>
        </p:nvSpPr>
        <p:spPr/>
        <p:txBody>
          <a:bodyPr/>
          <a:lstStyle>
            <a:lvl1pPr>
              <a:defRPr>
                <a:latin typeface="Verdana" pitchFamily="34" charset="0"/>
              </a:defRPr>
            </a:lvl1pPr>
          </a:lstStyle>
          <a:p>
            <a:pPr>
              <a:defRPr/>
            </a:pPr>
            <a:endParaRPr lang="en-US"/>
          </a:p>
        </p:txBody>
      </p:sp>
      <p:sp>
        <p:nvSpPr>
          <p:cNvPr id="7" name="Rectangle 71"/>
          <p:cNvSpPr>
            <a:spLocks noGrp="1" noChangeArrowheads="1"/>
          </p:cNvSpPr>
          <p:nvPr>
            <p:ph type="sldNum" sz="quarter" idx="12"/>
          </p:nvPr>
        </p:nvSpPr>
        <p:spPr/>
        <p:txBody>
          <a:bodyPr/>
          <a:lstStyle>
            <a:lvl1pPr>
              <a:defRPr/>
            </a:lvl1pPr>
          </a:lstStyle>
          <a:p>
            <a:pPr>
              <a:defRPr/>
            </a:pPr>
            <a:fld id="{26177534-B443-4A24-BA0C-9D7865AE9197}" type="slidenum">
              <a:rPr lang="fa-IR"/>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69"/>
          <p:cNvSpPr>
            <a:spLocks noGrp="1" noChangeArrowheads="1"/>
          </p:cNvSpPr>
          <p:nvPr>
            <p:ph type="dt" sz="half" idx="10"/>
          </p:nvPr>
        </p:nvSpPr>
        <p:spPr/>
        <p:txBody>
          <a:bodyPr/>
          <a:lstStyle>
            <a:lvl1pPr>
              <a:defRPr>
                <a:latin typeface="Verdana" pitchFamily="34" charset="0"/>
              </a:defRPr>
            </a:lvl1pPr>
          </a:lstStyle>
          <a:p>
            <a:pPr>
              <a:defRPr/>
            </a:pPr>
            <a:fld id="{AA8133BA-21FC-4247-96EB-BCE81AC71E17}" type="datetime1">
              <a:rPr lang="en-US"/>
              <a:pPr>
                <a:defRPr/>
              </a:pPr>
              <a:t>3/7/2017</a:t>
            </a:fld>
            <a:endParaRPr lang="en-US"/>
          </a:p>
        </p:txBody>
      </p:sp>
      <p:sp>
        <p:nvSpPr>
          <p:cNvPr id="8" name="Rectangle 70"/>
          <p:cNvSpPr>
            <a:spLocks noGrp="1" noChangeArrowheads="1"/>
          </p:cNvSpPr>
          <p:nvPr>
            <p:ph type="ftr" sz="quarter" idx="11"/>
          </p:nvPr>
        </p:nvSpPr>
        <p:spPr/>
        <p:txBody>
          <a:bodyPr/>
          <a:lstStyle>
            <a:lvl1pPr>
              <a:defRPr>
                <a:latin typeface="Verdana" pitchFamily="34" charset="0"/>
              </a:defRPr>
            </a:lvl1pPr>
          </a:lstStyle>
          <a:p>
            <a:pPr>
              <a:defRPr/>
            </a:pPr>
            <a:endParaRPr lang="en-US"/>
          </a:p>
        </p:txBody>
      </p:sp>
      <p:sp>
        <p:nvSpPr>
          <p:cNvPr id="9" name="Rectangle 71"/>
          <p:cNvSpPr>
            <a:spLocks noGrp="1" noChangeArrowheads="1"/>
          </p:cNvSpPr>
          <p:nvPr>
            <p:ph type="sldNum" sz="quarter" idx="12"/>
          </p:nvPr>
        </p:nvSpPr>
        <p:spPr/>
        <p:txBody>
          <a:bodyPr/>
          <a:lstStyle>
            <a:lvl1pPr>
              <a:defRPr/>
            </a:lvl1pPr>
          </a:lstStyle>
          <a:p>
            <a:pPr>
              <a:defRPr/>
            </a:pPr>
            <a:fld id="{D0FAC7C9-CBC0-45C1-A475-DDD1B3314216}" type="slidenum">
              <a:rPr lang="fa-IR"/>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69"/>
          <p:cNvSpPr>
            <a:spLocks noGrp="1" noChangeArrowheads="1"/>
          </p:cNvSpPr>
          <p:nvPr>
            <p:ph type="dt" sz="half" idx="10"/>
          </p:nvPr>
        </p:nvSpPr>
        <p:spPr/>
        <p:txBody>
          <a:bodyPr/>
          <a:lstStyle>
            <a:lvl1pPr>
              <a:defRPr>
                <a:latin typeface="Verdana" pitchFamily="34" charset="0"/>
              </a:defRPr>
            </a:lvl1pPr>
          </a:lstStyle>
          <a:p>
            <a:pPr>
              <a:defRPr/>
            </a:pPr>
            <a:fld id="{B71D4464-8BC9-43D6-B3A7-9B2035571691}" type="datetime1">
              <a:rPr lang="en-US"/>
              <a:pPr>
                <a:defRPr/>
              </a:pPr>
              <a:t>3/7/2017</a:t>
            </a:fld>
            <a:endParaRPr lang="en-US"/>
          </a:p>
        </p:txBody>
      </p:sp>
      <p:sp>
        <p:nvSpPr>
          <p:cNvPr id="4" name="Rectangle 70"/>
          <p:cNvSpPr>
            <a:spLocks noGrp="1" noChangeArrowheads="1"/>
          </p:cNvSpPr>
          <p:nvPr>
            <p:ph type="ftr" sz="quarter" idx="11"/>
          </p:nvPr>
        </p:nvSpPr>
        <p:spPr/>
        <p:txBody>
          <a:bodyPr/>
          <a:lstStyle>
            <a:lvl1pPr>
              <a:defRPr>
                <a:latin typeface="Verdana" pitchFamily="34" charset="0"/>
              </a:defRPr>
            </a:lvl1pPr>
          </a:lstStyle>
          <a:p>
            <a:pPr>
              <a:defRPr/>
            </a:pPr>
            <a:endParaRPr lang="en-US"/>
          </a:p>
        </p:txBody>
      </p:sp>
      <p:sp>
        <p:nvSpPr>
          <p:cNvPr id="5" name="Rectangle 71"/>
          <p:cNvSpPr>
            <a:spLocks noGrp="1" noChangeArrowheads="1"/>
          </p:cNvSpPr>
          <p:nvPr>
            <p:ph type="sldNum" sz="quarter" idx="12"/>
          </p:nvPr>
        </p:nvSpPr>
        <p:spPr/>
        <p:txBody>
          <a:bodyPr/>
          <a:lstStyle>
            <a:lvl1pPr>
              <a:defRPr/>
            </a:lvl1pPr>
          </a:lstStyle>
          <a:p>
            <a:pPr>
              <a:defRPr/>
            </a:pPr>
            <a:fld id="{22809465-3688-4AF5-BDC9-0542B44B5C09}" type="slidenum">
              <a:rPr lang="fa-IR"/>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p:txBody>
          <a:bodyPr/>
          <a:lstStyle>
            <a:lvl1pPr>
              <a:defRPr>
                <a:latin typeface="Verdana" pitchFamily="34" charset="0"/>
              </a:defRPr>
            </a:lvl1pPr>
          </a:lstStyle>
          <a:p>
            <a:pPr>
              <a:defRPr/>
            </a:pPr>
            <a:fld id="{4A1AEBFA-7F0C-4B6C-9058-193B8CA6F262}" type="datetime1">
              <a:rPr lang="en-US"/>
              <a:pPr>
                <a:defRPr/>
              </a:pPr>
              <a:t>3/7/2017</a:t>
            </a:fld>
            <a:endParaRPr lang="en-US"/>
          </a:p>
        </p:txBody>
      </p:sp>
      <p:sp>
        <p:nvSpPr>
          <p:cNvPr id="3" name="Rectangle 70"/>
          <p:cNvSpPr>
            <a:spLocks noGrp="1" noChangeArrowheads="1"/>
          </p:cNvSpPr>
          <p:nvPr>
            <p:ph type="ftr" sz="quarter" idx="11"/>
          </p:nvPr>
        </p:nvSpPr>
        <p:spPr/>
        <p:txBody>
          <a:bodyPr/>
          <a:lstStyle>
            <a:lvl1pPr>
              <a:defRPr>
                <a:latin typeface="Verdana" pitchFamily="34" charset="0"/>
              </a:defRPr>
            </a:lvl1pPr>
          </a:lstStyle>
          <a:p>
            <a:pPr>
              <a:defRPr/>
            </a:pPr>
            <a:endParaRPr lang="en-US"/>
          </a:p>
        </p:txBody>
      </p:sp>
      <p:sp>
        <p:nvSpPr>
          <p:cNvPr id="4" name="Rectangle 71"/>
          <p:cNvSpPr>
            <a:spLocks noGrp="1" noChangeArrowheads="1"/>
          </p:cNvSpPr>
          <p:nvPr>
            <p:ph type="sldNum" sz="quarter" idx="12"/>
          </p:nvPr>
        </p:nvSpPr>
        <p:spPr/>
        <p:txBody>
          <a:bodyPr/>
          <a:lstStyle>
            <a:lvl1pPr>
              <a:defRPr/>
            </a:lvl1pPr>
          </a:lstStyle>
          <a:p>
            <a:pPr>
              <a:defRPr/>
            </a:pPr>
            <a:fld id="{BDF09248-E022-48C0-8AE8-59C6FDA7384C}" type="slidenum">
              <a:rPr lang="fa-IR"/>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p:txBody>
          <a:bodyPr/>
          <a:lstStyle>
            <a:lvl1pPr>
              <a:defRPr>
                <a:latin typeface="Verdana" pitchFamily="34" charset="0"/>
              </a:defRPr>
            </a:lvl1pPr>
          </a:lstStyle>
          <a:p>
            <a:pPr>
              <a:defRPr/>
            </a:pPr>
            <a:fld id="{F25FEB96-C84A-4EC7-9BC7-087E3284C597}" type="datetime1">
              <a:rPr lang="en-US"/>
              <a:pPr>
                <a:defRPr/>
              </a:pPr>
              <a:t>3/7/2017</a:t>
            </a:fld>
            <a:endParaRPr lang="en-US"/>
          </a:p>
        </p:txBody>
      </p:sp>
      <p:sp>
        <p:nvSpPr>
          <p:cNvPr id="6" name="Rectangle 70"/>
          <p:cNvSpPr>
            <a:spLocks noGrp="1" noChangeArrowheads="1"/>
          </p:cNvSpPr>
          <p:nvPr>
            <p:ph type="ftr" sz="quarter" idx="11"/>
          </p:nvPr>
        </p:nvSpPr>
        <p:spPr/>
        <p:txBody>
          <a:bodyPr/>
          <a:lstStyle>
            <a:lvl1pPr>
              <a:defRPr>
                <a:latin typeface="Verdana" pitchFamily="34" charset="0"/>
              </a:defRPr>
            </a:lvl1pPr>
          </a:lstStyle>
          <a:p>
            <a:pPr>
              <a:defRPr/>
            </a:pPr>
            <a:endParaRPr lang="en-US"/>
          </a:p>
        </p:txBody>
      </p:sp>
      <p:sp>
        <p:nvSpPr>
          <p:cNvPr id="7" name="Rectangle 71"/>
          <p:cNvSpPr>
            <a:spLocks noGrp="1" noChangeArrowheads="1"/>
          </p:cNvSpPr>
          <p:nvPr>
            <p:ph type="sldNum" sz="quarter" idx="12"/>
          </p:nvPr>
        </p:nvSpPr>
        <p:spPr/>
        <p:txBody>
          <a:bodyPr/>
          <a:lstStyle>
            <a:lvl1pPr>
              <a:defRPr/>
            </a:lvl1pPr>
          </a:lstStyle>
          <a:p>
            <a:pPr>
              <a:defRPr/>
            </a:pPr>
            <a:fld id="{2533EC7D-0786-400D-9C11-48DB1F781857}" type="slidenum">
              <a:rPr lang="fa-IR"/>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p:txBody>
          <a:bodyPr/>
          <a:lstStyle>
            <a:lvl1pPr>
              <a:defRPr>
                <a:latin typeface="Verdana" pitchFamily="34" charset="0"/>
              </a:defRPr>
            </a:lvl1pPr>
          </a:lstStyle>
          <a:p>
            <a:pPr>
              <a:defRPr/>
            </a:pPr>
            <a:fld id="{80F45AE9-6F69-4A7E-979A-48F27DAC76CA}" type="datetime1">
              <a:rPr lang="en-US"/>
              <a:pPr>
                <a:defRPr/>
              </a:pPr>
              <a:t>3/7/2017</a:t>
            </a:fld>
            <a:endParaRPr lang="en-US"/>
          </a:p>
        </p:txBody>
      </p:sp>
      <p:sp>
        <p:nvSpPr>
          <p:cNvPr id="6" name="Rectangle 70"/>
          <p:cNvSpPr>
            <a:spLocks noGrp="1" noChangeArrowheads="1"/>
          </p:cNvSpPr>
          <p:nvPr>
            <p:ph type="ftr" sz="quarter" idx="11"/>
          </p:nvPr>
        </p:nvSpPr>
        <p:spPr/>
        <p:txBody>
          <a:bodyPr/>
          <a:lstStyle>
            <a:lvl1pPr>
              <a:defRPr>
                <a:latin typeface="Verdana" pitchFamily="34" charset="0"/>
              </a:defRPr>
            </a:lvl1pPr>
          </a:lstStyle>
          <a:p>
            <a:pPr>
              <a:defRPr/>
            </a:pPr>
            <a:endParaRPr lang="en-US"/>
          </a:p>
        </p:txBody>
      </p:sp>
      <p:sp>
        <p:nvSpPr>
          <p:cNvPr id="7" name="Rectangle 71"/>
          <p:cNvSpPr>
            <a:spLocks noGrp="1" noChangeArrowheads="1"/>
          </p:cNvSpPr>
          <p:nvPr>
            <p:ph type="sldNum" sz="quarter" idx="12"/>
          </p:nvPr>
        </p:nvSpPr>
        <p:spPr/>
        <p:txBody>
          <a:bodyPr/>
          <a:lstStyle>
            <a:lvl1pPr>
              <a:defRPr/>
            </a:lvl1pPr>
          </a:lstStyle>
          <a:p>
            <a:pPr>
              <a:defRPr/>
            </a:pPr>
            <a:fld id="{3D9CDCF7-35A4-4D76-A2BC-AC450B957B52}" type="slidenum">
              <a:rPr lang="fa-IR"/>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fa-IR" sz="1800" b="0">
              <a:solidFill>
                <a:srgbClr val="FFFFFF"/>
              </a:solidFill>
              <a:latin typeface="Arial"/>
              <a:cs typeface="Arial"/>
            </a:endParaRPr>
          </a:p>
        </p:txBody>
      </p:sp>
      <p:grpSp>
        <p:nvGrpSpPr>
          <p:cNvPr id="1027" name="Group 3"/>
          <p:cNvGrpSpPr>
            <a:grpSpLocks/>
          </p:cNvGrpSpPr>
          <p:nvPr/>
        </p:nvGrpSpPr>
        <p:grpSpPr bwMode="auto">
          <a:xfrm>
            <a:off x="3175" y="4267200"/>
            <a:ext cx="9140825" cy="2590800"/>
            <a:chOff x="2" y="2688"/>
            <a:chExt cx="5758" cy="1632"/>
          </a:xfrm>
        </p:grpSpPr>
        <p:sp>
          <p:nvSpPr>
            <p:cNvPr id="1033"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4316">
                  <a:moveTo>
                    <a:pt x="5740" y="4316"/>
                  </a:moveTo>
                  <a:lnTo>
                    <a:pt x="0" y="4316"/>
                  </a:lnTo>
                  <a:lnTo>
                    <a:pt x="0" y="0"/>
                  </a:lnTo>
                  <a:lnTo>
                    <a:pt x="5740" y="0"/>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55654"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155655"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155656"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155657"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155658"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155659"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55660"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55661"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55662"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fa-IR" sz="1800" b="0">
                  <a:solidFill>
                    <a:srgbClr val="FFFFFF"/>
                  </a:solidFill>
                  <a:latin typeface="Arial"/>
                  <a:cs typeface="Arial"/>
                </a:endParaRPr>
              </a:p>
            </p:txBody>
          </p:sp>
          <p:sp>
            <p:nvSpPr>
              <p:cNvPr id="155663"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55664"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grpSp>
        <p:grpSp>
          <p:nvGrpSpPr>
            <p:cNvPr id="1035" name="Group 17"/>
            <p:cNvGrpSpPr>
              <a:grpSpLocks/>
            </p:cNvGrpSpPr>
            <p:nvPr userDrawn="1"/>
          </p:nvGrpSpPr>
          <p:grpSpPr bwMode="auto">
            <a:xfrm>
              <a:off x="1776" y="3631"/>
              <a:ext cx="1626" cy="683"/>
              <a:chOff x="1776" y="3631"/>
              <a:chExt cx="1626" cy="683"/>
            </a:xfrm>
          </p:grpSpPr>
          <p:sp>
            <p:nvSpPr>
              <p:cNvPr id="155666"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155667"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155668"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155669"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155670"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155671"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155672"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155673"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155674"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55675"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55676"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55677"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079"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close/>
                  </a:path>
                </a:pathLst>
              </a:custGeom>
              <a:solidFill>
                <a:schemeClr val="accent2"/>
              </a:solidFill>
              <a:ln w="9525">
                <a:noFill/>
                <a:round/>
                <a:headEnd/>
                <a:tailEnd/>
              </a:ln>
            </p:spPr>
            <p:txBody>
              <a:bodyPr/>
              <a:lstStyle/>
              <a:p>
                <a:endParaRPr lang="en-US"/>
              </a:p>
            </p:txBody>
          </p:sp>
          <p:sp>
            <p:nvSpPr>
              <p:cNvPr id="1080"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close/>
                  </a:path>
                </a:pathLst>
              </a:custGeom>
              <a:solidFill>
                <a:schemeClr val="accent2"/>
              </a:solidFill>
              <a:ln w="9525">
                <a:noFill/>
                <a:round/>
                <a:headEnd/>
                <a:tailEnd/>
              </a:ln>
            </p:spPr>
            <p:txBody>
              <a:bodyPr/>
              <a:lstStyle/>
              <a:p>
                <a:endParaRPr lang="en-US"/>
              </a:p>
            </p:txBody>
          </p:sp>
          <p:sp>
            <p:nvSpPr>
              <p:cNvPr id="155680"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55681"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55682"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084"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close/>
                  </a:path>
                </a:pathLst>
              </a:custGeom>
              <a:solidFill>
                <a:schemeClr val="accent2"/>
              </a:solidFill>
              <a:ln w="9525">
                <a:noFill/>
                <a:round/>
                <a:headEnd/>
                <a:tailEnd/>
              </a:ln>
            </p:spPr>
            <p:txBody>
              <a:bodyPr/>
              <a:lstStyle/>
              <a:p>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55685"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55686"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55687"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55688"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55689"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55690"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55691"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057"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close/>
                  </a:path>
                </a:pathLst>
              </a:custGeom>
              <a:solidFill>
                <a:schemeClr val="accent2"/>
              </a:solidFill>
              <a:ln w="9525">
                <a:noFill/>
                <a:round/>
                <a:headEnd/>
                <a:tailEnd/>
              </a:ln>
            </p:spPr>
            <p:txBody>
              <a:bodyPr/>
              <a:lstStyle/>
              <a:p>
                <a:endParaRPr lang="en-US"/>
              </a:p>
            </p:txBody>
          </p:sp>
          <p:sp>
            <p:nvSpPr>
              <p:cNvPr id="155693"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55694"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55695"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fa-IR" sz="1800" b="0">
                  <a:solidFill>
                    <a:srgbClr val="FFFFFF"/>
                  </a:solidFill>
                  <a:latin typeface="Arial"/>
                  <a:cs typeface="Arial"/>
                </a:endParaRPr>
              </a:p>
            </p:txBody>
          </p:sp>
          <p:sp>
            <p:nvSpPr>
              <p:cNvPr id="155696"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155697"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155698"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155699"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155700"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sp>
            <p:nvSpPr>
              <p:cNvPr id="155701"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fa-IR" sz="1800" b="0">
                  <a:solidFill>
                    <a:srgbClr val="FFFFFF"/>
                  </a:solidFill>
                  <a:latin typeface="Arial"/>
                  <a:cs typeface="Arial"/>
                </a:endParaRPr>
              </a:p>
            </p:txBody>
          </p:sp>
        </p:grpSp>
        <p:grpSp>
          <p:nvGrpSpPr>
            <p:cNvPr id="1037" name="Group 54"/>
            <p:cNvGrpSpPr>
              <a:grpSpLocks/>
            </p:cNvGrpSpPr>
            <p:nvPr userDrawn="1"/>
          </p:nvGrpSpPr>
          <p:grpSpPr bwMode="auto">
            <a:xfrm>
              <a:off x="5280" y="3024"/>
              <a:ext cx="425" cy="258"/>
              <a:chOff x="5280" y="3024"/>
              <a:chExt cx="425" cy="258"/>
            </a:xfrm>
          </p:grpSpPr>
          <p:sp>
            <p:nvSpPr>
              <p:cNvPr id="1038"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039"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040"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041"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042"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043"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044"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1045" name="Group 62"/>
              <p:cNvGrpSpPr>
                <a:grpSpLocks/>
              </p:cNvGrpSpPr>
              <p:nvPr/>
            </p:nvGrpSpPr>
            <p:grpSpPr bwMode="auto">
              <a:xfrm>
                <a:off x="5381" y="3085"/>
                <a:ext cx="227" cy="132"/>
                <a:chOff x="5381" y="3085"/>
                <a:chExt cx="227" cy="132"/>
              </a:xfrm>
            </p:grpSpPr>
            <p:sp>
              <p:nvSpPr>
                <p:cNvPr id="1046"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p:spPr>
              <p:txBody>
                <a:bodyPr/>
                <a:lstStyle/>
                <a:p>
                  <a:pPr algn="l"/>
                  <a:endParaRPr lang="fa-IR" sz="1800" b="0">
                    <a:solidFill>
                      <a:srgbClr val="FFFFFF"/>
                    </a:solidFill>
                    <a:latin typeface="Arial" charset="0"/>
                    <a:cs typeface="Arial" charset="0"/>
                  </a:endParaRPr>
                </a:p>
              </p:txBody>
            </p:sp>
            <p:sp>
              <p:nvSpPr>
                <p:cNvPr id="1047"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p:spPr>
              <p:txBody>
                <a:bodyPr/>
                <a:lstStyle/>
                <a:p>
                  <a:pPr algn="l"/>
                  <a:endParaRPr lang="fa-IR" sz="1800" b="0">
                    <a:solidFill>
                      <a:srgbClr val="FFFFFF"/>
                    </a:solidFill>
                    <a:latin typeface="Arial" charset="0"/>
                    <a:cs typeface="Arial" charset="0"/>
                  </a:endParaRPr>
                </a:p>
              </p:txBody>
            </p:sp>
            <p:sp>
              <p:nvSpPr>
                <p:cNvPr id="1048"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p:spPr>
              <p:txBody>
                <a:bodyPr/>
                <a:lstStyle/>
                <a:p>
                  <a:pPr algn="l"/>
                  <a:endParaRPr lang="fa-IR" sz="1800" b="0">
                    <a:solidFill>
                      <a:srgbClr val="FFFFFF"/>
                    </a:solidFill>
                    <a:latin typeface="Arial" charset="0"/>
                    <a:cs typeface="Arial" charset="0"/>
                  </a:endParaRPr>
                </a:p>
              </p:txBody>
            </p:sp>
            <p:sp>
              <p:nvSpPr>
                <p:cNvPr id="1049"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p:spPr>
              <p:txBody>
                <a:bodyPr/>
                <a:lstStyle/>
                <a:p>
                  <a:pPr algn="l"/>
                  <a:endParaRPr lang="fa-IR" sz="1800" b="0">
                    <a:solidFill>
                      <a:srgbClr val="FFFFFF"/>
                    </a:solidFill>
                    <a:latin typeface="Arial" charset="0"/>
                    <a:cs typeface="Arial" charset="0"/>
                  </a:endParaRPr>
                </a:p>
              </p:txBody>
            </p:sp>
          </p:grpSp>
        </p:grpSp>
      </p:grpSp>
      <p:sp>
        <p:nvSpPr>
          <p:cNvPr id="155715"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55716"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717"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eaLnBrk="1" hangingPunct="1">
              <a:spcBef>
                <a:spcPct val="0"/>
              </a:spcBef>
              <a:buSzTx/>
              <a:buFontTx/>
              <a:buNone/>
              <a:defRPr sz="1400" b="0">
                <a:solidFill>
                  <a:srgbClr val="FFFFFF"/>
                </a:solidFill>
                <a:effectLst>
                  <a:outerShdw blurRad="38100" dist="38100" dir="2700000" algn="tl">
                    <a:srgbClr val="000000"/>
                  </a:outerShdw>
                </a:effectLst>
                <a:latin typeface="Arial"/>
                <a:cs typeface="Arial" pitchFamily="34" charset="0"/>
              </a:defRPr>
            </a:lvl1pPr>
          </a:lstStyle>
          <a:p>
            <a:pPr>
              <a:defRPr/>
            </a:pPr>
            <a:fld id="{E2440AE1-221C-4729-9F81-2B039EFDE5B5}" type="datetime1">
              <a:rPr lang="en-US"/>
              <a:pPr>
                <a:defRPr/>
              </a:pPr>
              <a:t>3/7/2017</a:t>
            </a:fld>
            <a:endParaRPr lang="en-US"/>
          </a:p>
        </p:txBody>
      </p:sp>
      <p:sp>
        <p:nvSpPr>
          <p:cNvPr id="155718"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eaLnBrk="1" hangingPunct="1">
              <a:spcBef>
                <a:spcPct val="0"/>
              </a:spcBef>
              <a:buSzTx/>
              <a:buFontTx/>
              <a:buNone/>
              <a:defRPr sz="1400" b="0">
                <a:solidFill>
                  <a:srgbClr val="FFFFFF"/>
                </a:solidFill>
                <a:effectLst>
                  <a:outerShdw blurRad="38100" dist="38100" dir="2700000" algn="tl">
                    <a:srgbClr val="000000"/>
                  </a:outerShdw>
                </a:effectLst>
                <a:latin typeface="Arial"/>
                <a:cs typeface="Arial" pitchFamily="34" charset="0"/>
              </a:defRPr>
            </a:lvl1pPr>
          </a:lstStyle>
          <a:p>
            <a:pPr>
              <a:defRPr/>
            </a:pPr>
            <a:endParaRPr lang="en-US"/>
          </a:p>
        </p:txBody>
      </p:sp>
      <p:sp>
        <p:nvSpPr>
          <p:cNvPr id="155719"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eaLnBrk="1" hangingPunct="1">
              <a:spcBef>
                <a:spcPct val="0"/>
              </a:spcBef>
              <a:buSzTx/>
              <a:buFontTx/>
              <a:buNone/>
              <a:defRPr sz="1400" b="0">
                <a:solidFill>
                  <a:srgbClr val="FFFFFF"/>
                </a:solidFill>
                <a:effectLst>
                  <a:outerShdw blurRad="38100" dist="38100" dir="2700000" algn="tl">
                    <a:srgbClr val="000000"/>
                  </a:outerShdw>
                </a:effectLst>
                <a:latin typeface="Arial" pitchFamily="34" charset="0"/>
                <a:cs typeface="Arial" pitchFamily="34" charset="0"/>
              </a:defRPr>
            </a:lvl1pPr>
          </a:lstStyle>
          <a:p>
            <a:pPr>
              <a:defRPr/>
            </a:pPr>
            <a:fld id="{4617C842-38AB-45BA-B1F0-6058094947D1}" type="slidenum">
              <a:rPr lang="fa-IR"/>
              <a:pPr>
                <a:defRPr/>
              </a:pPr>
              <a:t>‹#›</a:t>
            </a:fld>
            <a:endParaRPr lang="en-US"/>
          </a:p>
        </p:txBody>
      </p:sp>
    </p:spTree>
  </p:cSld>
  <p:clrMap bg1="dk2" tx1="lt1" bg2="dk1" tx2="lt2" accent1="accent1" accent2="accent2" accent3="accent3" accent4="accent4" accent5="accent5" accent6="accent6" hlink="hlink" folHlink="folHlink"/>
  <p:sldLayoutIdLst>
    <p:sldLayoutId id="2147484488" r:id="rId1"/>
    <p:sldLayoutId id="2147484489" r:id="rId2"/>
    <p:sldLayoutId id="2147484490" r:id="rId3"/>
    <p:sldLayoutId id="2147484491" r:id="rId4"/>
    <p:sldLayoutId id="2147484492" r:id="rId5"/>
    <p:sldLayoutId id="2147484493" r:id="rId6"/>
    <p:sldLayoutId id="2147484494" r:id="rId7"/>
    <p:sldLayoutId id="2147484495" r:id="rId8"/>
    <p:sldLayoutId id="2147484496" r:id="rId9"/>
    <p:sldLayoutId id="2147484497" r:id="rId10"/>
    <p:sldLayoutId id="2147484498" r:id="rId11"/>
    <p:sldLayoutId id="2147484499" r:id="rId12"/>
    <p:sldLayoutId id="2147484500"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762000" y="158750"/>
            <a:ext cx="6324600" cy="6794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Hier klicken, um Master-Titelformat zu bearbeiten.</a:t>
            </a:r>
          </a:p>
        </p:txBody>
      </p:sp>
      <p:sp>
        <p:nvSpPr>
          <p:cNvPr id="2051" name="Rectangle 3"/>
          <p:cNvSpPr>
            <a:spLocks noGrp="1" noChangeArrowheads="1"/>
          </p:cNvSpPr>
          <p:nvPr>
            <p:ph type="body" idx="1"/>
          </p:nvPr>
        </p:nvSpPr>
        <p:spPr bwMode="auto">
          <a:xfrm>
            <a:off x="762000" y="990600"/>
            <a:ext cx="78486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Hier klicken, um Master-Textformat zu bearbeiten.</a:t>
            </a:r>
          </a:p>
          <a:p>
            <a:pPr lvl="1"/>
            <a:r>
              <a:rPr lang="de-DE" smtClean="0"/>
              <a:t>Zweite Ebene</a:t>
            </a:r>
          </a:p>
          <a:p>
            <a:pPr lvl="2"/>
            <a:r>
              <a:rPr lang="de-DE" smtClean="0"/>
              <a:t>Dritte Ebene</a:t>
            </a:r>
          </a:p>
          <a:p>
            <a:pPr lvl="3"/>
            <a:r>
              <a:rPr lang="de-DE" smtClean="0"/>
              <a:t>Vierte Ebene</a:t>
            </a:r>
          </a:p>
          <a:p>
            <a:pPr lvl="4"/>
            <a:r>
              <a:rPr lang="de-DE" smtClean="0"/>
              <a:t>Fünfte Ebene</a:t>
            </a:r>
          </a:p>
          <a:p>
            <a:pPr lvl="3"/>
            <a:endParaRPr lang="de-DE" smtClean="0"/>
          </a:p>
        </p:txBody>
      </p:sp>
      <p:sp>
        <p:nvSpPr>
          <p:cNvPr id="3076" name="Rectangle 4"/>
          <p:cNvSpPr>
            <a:spLocks noGrp="1" noChangeArrowheads="1"/>
          </p:cNvSpPr>
          <p:nvPr>
            <p:ph type="ftr" sz="quarter" idx="3"/>
          </p:nvPr>
        </p:nvSpPr>
        <p:spPr bwMode="auto">
          <a:xfrm>
            <a:off x="838200" y="6248400"/>
            <a:ext cx="2895600" cy="4572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lgn="ctr" eaLnBrk="0" hangingPunct="0">
              <a:spcBef>
                <a:spcPct val="20000"/>
              </a:spcBef>
              <a:buFontTx/>
              <a:buNone/>
              <a:defRPr kumimoji="0" sz="1400" b="0">
                <a:solidFill>
                  <a:srgbClr val="FFFF00"/>
                </a:solidFill>
                <a:latin typeface="Tahoma" pitchFamily="34" charset="0"/>
                <a:cs typeface="+mn-cs"/>
              </a:defRPr>
            </a:lvl1pPr>
          </a:lstStyle>
          <a:p>
            <a:pPr>
              <a:defRPr/>
            </a:pPr>
            <a:endParaRPr lang="en-GB"/>
          </a:p>
        </p:txBody>
      </p:sp>
      <p:sp>
        <p:nvSpPr>
          <p:cNvPr id="3077" name="Rectangle 5"/>
          <p:cNvSpPr>
            <a:spLocks noGrp="1" noChangeArrowheads="1"/>
          </p:cNvSpPr>
          <p:nvPr>
            <p:ph type="sldNum" sz="quarter" idx="4"/>
          </p:nvPr>
        </p:nvSpPr>
        <p:spPr bwMode="auto">
          <a:xfrm>
            <a:off x="8586788" y="0"/>
            <a:ext cx="557212" cy="3048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eaLnBrk="0" hangingPunct="0">
              <a:spcBef>
                <a:spcPct val="20000"/>
              </a:spcBef>
              <a:buFontTx/>
              <a:buNone/>
              <a:defRPr kumimoji="0" sz="1400" b="0">
                <a:solidFill>
                  <a:srgbClr val="FFFFFF"/>
                </a:solidFill>
                <a:latin typeface="Tahoma" pitchFamily="34" charset="0"/>
                <a:cs typeface="+mn-cs"/>
              </a:defRPr>
            </a:lvl1pPr>
          </a:lstStyle>
          <a:p>
            <a:pPr>
              <a:defRPr/>
            </a:pPr>
            <a:fld id="{C8A1C52D-2A6B-49AE-B3B8-466502AD8E4B}"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4501" r:id="rId1"/>
    <p:sldLayoutId id="2147484502" r:id="rId2"/>
    <p:sldLayoutId id="2147484503" r:id="rId3"/>
    <p:sldLayoutId id="2147484504" r:id="rId4"/>
    <p:sldLayoutId id="2147484505" r:id="rId5"/>
    <p:sldLayoutId id="2147484506" r:id="rId6"/>
    <p:sldLayoutId id="2147484507" r:id="rId7"/>
    <p:sldLayoutId id="2147484508" r:id="rId8"/>
    <p:sldLayoutId id="2147484509" r:id="rId9"/>
    <p:sldLayoutId id="2147484510" r:id="rId10"/>
    <p:sldLayoutId id="2147484511" r:id="rId11"/>
  </p:sldLayoutIdLst>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kumimoji="1" sz="2800">
          <a:solidFill>
            <a:schemeClr val="tx2"/>
          </a:solidFill>
          <a:latin typeface="+mj-lt"/>
          <a:ea typeface="+mj-ea"/>
          <a:cs typeface="+mj-cs"/>
        </a:defRPr>
      </a:lvl1pPr>
      <a:lvl2pPr algn="l" rtl="0" eaLnBrk="0" fontAlgn="base" hangingPunct="0">
        <a:lnSpc>
          <a:spcPct val="85000"/>
        </a:lnSpc>
        <a:spcBef>
          <a:spcPct val="0"/>
        </a:spcBef>
        <a:spcAft>
          <a:spcPct val="0"/>
        </a:spcAft>
        <a:defRPr kumimoji="1" sz="2800">
          <a:solidFill>
            <a:schemeClr val="tx2"/>
          </a:solidFill>
          <a:latin typeface="Arial" pitchFamily="34" charset="0"/>
        </a:defRPr>
      </a:lvl2pPr>
      <a:lvl3pPr algn="l" rtl="0" eaLnBrk="0" fontAlgn="base" hangingPunct="0">
        <a:lnSpc>
          <a:spcPct val="85000"/>
        </a:lnSpc>
        <a:spcBef>
          <a:spcPct val="0"/>
        </a:spcBef>
        <a:spcAft>
          <a:spcPct val="0"/>
        </a:spcAft>
        <a:defRPr kumimoji="1" sz="2800">
          <a:solidFill>
            <a:schemeClr val="tx2"/>
          </a:solidFill>
          <a:latin typeface="Arial" pitchFamily="34" charset="0"/>
        </a:defRPr>
      </a:lvl3pPr>
      <a:lvl4pPr algn="l" rtl="0" eaLnBrk="0" fontAlgn="base" hangingPunct="0">
        <a:lnSpc>
          <a:spcPct val="85000"/>
        </a:lnSpc>
        <a:spcBef>
          <a:spcPct val="0"/>
        </a:spcBef>
        <a:spcAft>
          <a:spcPct val="0"/>
        </a:spcAft>
        <a:defRPr kumimoji="1" sz="2800">
          <a:solidFill>
            <a:schemeClr val="tx2"/>
          </a:solidFill>
          <a:latin typeface="Arial" pitchFamily="34" charset="0"/>
        </a:defRPr>
      </a:lvl4pPr>
      <a:lvl5pPr algn="l" rtl="0" eaLnBrk="0" fontAlgn="base" hangingPunct="0">
        <a:lnSpc>
          <a:spcPct val="85000"/>
        </a:lnSpc>
        <a:spcBef>
          <a:spcPct val="0"/>
        </a:spcBef>
        <a:spcAft>
          <a:spcPct val="0"/>
        </a:spcAft>
        <a:defRPr kumimoji="1" sz="2800">
          <a:solidFill>
            <a:schemeClr val="tx2"/>
          </a:solidFill>
          <a:latin typeface="Arial" pitchFamily="34" charset="0"/>
        </a:defRPr>
      </a:lvl5pPr>
      <a:lvl6pPr marL="457200" algn="l" rtl="0" eaLnBrk="0" fontAlgn="base" hangingPunct="0">
        <a:lnSpc>
          <a:spcPct val="85000"/>
        </a:lnSpc>
        <a:spcBef>
          <a:spcPct val="0"/>
        </a:spcBef>
        <a:spcAft>
          <a:spcPct val="0"/>
        </a:spcAft>
        <a:defRPr kumimoji="1" sz="2800">
          <a:solidFill>
            <a:schemeClr val="tx2"/>
          </a:solidFill>
          <a:latin typeface="Arial" pitchFamily="34" charset="0"/>
        </a:defRPr>
      </a:lvl6pPr>
      <a:lvl7pPr marL="914400" algn="l" rtl="0" eaLnBrk="0" fontAlgn="base" hangingPunct="0">
        <a:lnSpc>
          <a:spcPct val="85000"/>
        </a:lnSpc>
        <a:spcBef>
          <a:spcPct val="0"/>
        </a:spcBef>
        <a:spcAft>
          <a:spcPct val="0"/>
        </a:spcAft>
        <a:defRPr kumimoji="1" sz="2800">
          <a:solidFill>
            <a:schemeClr val="tx2"/>
          </a:solidFill>
          <a:latin typeface="Arial" pitchFamily="34" charset="0"/>
        </a:defRPr>
      </a:lvl7pPr>
      <a:lvl8pPr marL="1371600" algn="l" rtl="0" eaLnBrk="0" fontAlgn="base" hangingPunct="0">
        <a:lnSpc>
          <a:spcPct val="85000"/>
        </a:lnSpc>
        <a:spcBef>
          <a:spcPct val="0"/>
        </a:spcBef>
        <a:spcAft>
          <a:spcPct val="0"/>
        </a:spcAft>
        <a:defRPr kumimoji="1" sz="2800">
          <a:solidFill>
            <a:schemeClr val="tx2"/>
          </a:solidFill>
          <a:latin typeface="Arial" pitchFamily="34" charset="0"/>
        </a:defRPr>
      </a:lvl8pPr>
      <a:lvl9pPr marL="1828800" algn="l" rtl="0" eaLnBrk="0" fontAlgn="base" hangingPunct="0">
        <a:lnSpc>
          <a:spcPct val="85000"/>
        </a:lnSpc>
        <a:spcBef>
          <a:spcPct val="0"/>
        </a:spcBef>
        <a:spcAft>
          <a:spcPct val="0"/>
        </a:spcAft>
        <a:defRPr kumimoji="1" sz="2800">
          <a:solidFill>
            <a:schemeClr val="tx2"/>
          </a:solidFill>
          <a:latin typeface="Arial" pitchFamily="34" charset="0"/>
        </a:defRPr>
      </a:lvl9pPr>
    </p:titleStyle>
    <p:bodyStyle>
      <a:lvl1pPr marL="342900" indent="-342900" algn="l" rtl="0" eaLnBrk="0" fontAlgn="base" hangingPunct="0">
        <a:spcBef>
          <a:spcPct val="0"/>
        </a:spcBef>
        <a:spcAft>
          <a:spcPct val="10000"/>
        </a:spcAft>
        <a:buClr>
          <a:srgbClr val="000099"/>
        </a:buClr>
        <a:buFont typeface="Wingdings" pitchFamily="2" charset="2"/>
        <a:buChar char="§"/>
        <a:defRPr kumimoji="1" sz="2400">
          <a:solidFill>
            <a:srgbClr val="000099"/>
          </a:solidFill>
          <a:latin typeface="+mn-lt"/>
          <a:ea typeface="+mn-ea"/>
          <a:cs typeface="+mn-cs"/>
        </a:defRPr>
      </a:lvl1pPr>
      <a:lvl2pPr marL="742950" indent="-285750" algn="l" rtl="0" eaLnBrk="0" fontAlgn="base" hangingPunct="0">
        <a:spcBef>
          <a:spcPct val="0"/>
        </a:spcBef>
        <a:spcAft>
          <a:spcPct val="10000"/>
        </a:spcAft>
        <a:buClr>
          <a:srgbClr val="000099"/>
        </a:buClr>
        <a:buChar char="•"/>
        <a:defRPr kumimoji="1" sz="2200">
          <a:solidFill>
            <a:srgbClr val="000099"/>
          </a:solidFill>
          <a:latin typeface="+mn-lt"/>
        </a:defRPr>
      </a:lvl2pPr>
      <a:lvl3pPr marL="1143000" indent="-228600" algn="l" rtl="0" eaLnBrk="0" fontAlgn="base" hangingPunct="0">
        <a:lnSpc>
          <a:spcPct val="95000"/>
        </a:lnSpc>
        <a:spcBef>
          <a:spcPct val="0"/>
        </a:spcBef>
        <a:spcAft>
          <a:spcPct val="10000"/>
        </a:spcAft>
        <a:buChar char="•"/>
        <a:defRPr kumimoji="1" sz="2000">
          <a:solidFill>
            <a:srgbClr val="000099"/>
          </a:solidFill>
          <a:latin typeface="+mn-lt"/>
        </a:defRPr>
      </a:lvl3pPr>
      <a:lvl4pPr marL="1600200" indent="-228600" algn="l" rtl="0" eaLnBrk="0" fontAlgn="base" hangingPunct="0">
        <a:lnSpc>
          <a:spcPct val="75000"/>
        </a:lnSpc>
        <a:spcBef>
          <a:spcPct val="0"/>
        </a:spcBef>
        <a:spcAft>
          <a:spcPct val="10000"/>
        </a:spcAft>
        <a:buChar char="–"/>
        <a:defRPr kumimoji="1" sz="2000">
          <a:solidFill>
            <a:srgbClr val="000099"/>
          </a:solidFill>
          <a:latin typeface="+mn-lt"/>
        </a:defRPr>
      </a:lvl4pPr>
      <a:lvl5pPr marL="2057400" indent="-228600" algn="l" rtl="0" eaLnBrk="0" fontAlgn="base" hangingPunct="0">
        <a:lnSpc>
          <a:spcPct val="75000"/>
        </a:lnSpc>
        <a:spcBef>
          <a:spcPct val="0"/>
        </a:spcBef>
        <a:spcAft>
          <a:spcPct val="5000"/>
        </a:spcAft>
        <a:buChar char="»"/>
        <a:defRPr kumimoji="1">
          <a:solidFill>
            <a:srgbClr val="000099"/>
          </a:solidFill>
          <a:latin typeface="+mn-lt"/>
        </a:defRPr>
      </a:lvl5pPr>
      <a:lvl6pPr marL="2514600" indent="-228600" algn="l" rtl="0" eaLnBrk="0" fontAlgn="base" hangingPunct="0">
        <a:lnSpc>
          <a:spcPct val="75000"/>
        </a:lnSpc>
        <a:spcBef>
          <a:spcPct val="0"/>
        </a:spcBef>
        <a:spcAft>
          <a:spcPct val="5000"/>
        </a:spcAft>
        <a:buChar char="»"/>
        <a:defRPr kumimoji="1">
          <a:solidFill>
            <a:srgbClr val="000099"/>
          </a:solidFill>
          <a:latin typeface="+mn-lt"/>
        </a:defRPr>
      </a:lvl6pPr>
      <a:lvl7pPr marL="2971800" indent="-228600" algn="l" rtl="0" eaLnBrk="0" fontAlgn="base" hangingPunct="0">
        <a:lnSpc>
          <a:spcPct val="75000"/>
        </a:lnSpc>
        <a:spcBef>
          <a:spcPct val="0"/>
        </a:spcBef>
        <a:spcAft>
          <a:spcPct val="5000"/>
        </a:spcAft>
        <a:buChar char="»"/>
        <a:defRPr kumimoji="1">
          <a:solidFill>
            <a:srgbClr val="000099"/>
          </a:solidFill>
          <a:latin typeface="+mn-lt"/>
        </a:defRPr>
      </a:lvl7pPr>
      <a:lvl8pPr marL="3429000" indent="-228600" algn="l" rtl="0" eaLnBrk="0" fontAlgn="base" hangingPunct="0">
        <a:lnSpc>
          <a:spcPct val="75000"/>
        </a:lnSpc>
        <a:spcBef>
          <a:spcPct val="0"/>
        </a:spcBef>
        <a:spcAft>
          <a:spcPct val="5000"/>
        </a:spcAft>
        <a:buChar char="»"/>
        <a:defRPr kumimoji="1">
          <a:solidFill>
            <a:srgbClr val="000099"/>
          </a:solidFill>
          <a:latin typeface="+mn-lt"/>
        </a:defRPr>
      </a:lvl8pPr>
      <a:lvl9pPr marL="3886200" indent="-228600" algn="l" rtl="0" eaLnBrk="0" fontAlgn="base" hangingPunct="0">
        <a:lnSpc>
          <a:spcPct val="75000"/>
        </a:lnSpc>
        <a:spcBef>
          <a:spcPct val="0"/>
        </a:spcBef>
        <a:spcAft>
          <a:spcPct val="5000"/>
        </a:spcAft>
        <a:buChar char="»"/>
        <a:defRPr kumimoji="1">
          <a:solidFill>
            <a:srgbClr val="000099"/>
          </a:solidFill>
          <a:latin typeface="+mn-lt"/>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hyperlink" Target="https://fa.wikipedia.org/wiki/%D9%85%DA%AF%D8%A7" TargetMode="Externa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1"/>
          <p:cNvSpPr>
            <a:spLocks noGrp="1" noChangeArrowheads="1"/>
          </p:cNvSpPr>
          <p:nvPr>
            <p:ph type="sldNum" sz="quarter" idx="12"/>
          </p:nvPr>
        </p:nvSpPr>
        <p:spPr/>
        <p:txBody>
          <a:bodyPr/>
          <a:lstStyle/>
          <a:p>
            <a:pPr>
              <a:defRPr/>
            </a:pPr>
            <a:fld id="{5F122D67-237B-4FC0-B79D-3C86713B0C95}" type="slidenum">
              <a:rPr lang="fa-IR"/>
              <a:pPr>
                <a:defRPr/>
              </a:pPr>
              <a:t>1</a:t>
            </a:fld>
            <a:endParaRPr lang="en-US"/>
          </a:p>
        </p:txBody>
      </p:sp>
      <p:sp>
        <p:nvSpPr>
          <p:cNvPr id="5" name="Rectangle 71"/>
          <p:cNvSpPr txBox="1">
            <a:spLocks noGrp="1" noChangeArrowheads="1"/>
          </p:cNvSpPr>
          <p:nvPr/>
        </p:nvSpPr>
        <p:spPr bwMode="auto">
          <a:xfrm>
            <a:off x="6553200" y="6245225"/>
            <a:ext cx="2133600" cy="476250"/>
          </a:xfrm>
          <a:prstGeom prst="rect">
            <a:avLst/>
          </a:prstGeom>
          <a:noFill/>
          <a:ln>
            <a:miter lim="800000"/>
            <a:headEnd/>
            <a:tailEnd/>
          </a:ln>
        </p:spPr>
        <p:txBody>
          <a:bodyPr anchor="b"/>
          <a:lstStyle/>
          <a:p>
            <a:pPr>
              <a:defRPr/>
            </a:pPr>
            <a:fld id="{81FB9717-470E-4AF5-B367-22EE5ED0BA94}" type="slidenum">
              <a:rPr lang="fa-IR" b="0">
                <a:solidFill>
                  <a:srgbClr val="FFFFFF"/>
                </a:solidFill>
                <a:effectLst>
                  <a:outerShdw blurRad="38100" dist="38100" dir="2700000" algn="tl">
                    <a:srgbClr val="000000"/>
                  </a:outerShdw>
                </a:effectLst>
                <a:latin typeface="Arial"/>
                <a:cs typeface="Arial"/>
              </a:rPr>
              <a:pPr>
                <a:defRPr/>
              </a:pPr>
              <a:t>1</a:t>
            </a:fld>
            <a:endParaRPr lang="en-US" b="0">
              <a:solidFill>
                <a:srgbClr val="FFFFFF"/>
              </a:solidFill>
              <a:effectLst>
                <a:outerShdw blurRad="38100" dist="38100" dir="2700000" algn="tl">
                  <a:srgbClr val="000000"/>
                </a:outerShdw>
              </a:effectLst>
              <a:latin typeface="Arial"/>
              <a:cs typeface="Arial"/>
            </a:endParaRPr>
          </a:p>
        </p:txBody>
      </p:sp>
      <p:grpSp>
        <p:nvGrpSpPr>
          <p:cNvPr id="2" name="Group 2"/>
          <p:cNvGrpSpPr>
            <a:grpSpLocks/>
          </p:cNvGrpSpPr>
          <p:nvPr/>
        </p:nvGrpSpPr>
        <p:grpSpPr bwMode="auto">
          <a:xfrm>
            <a:off x="2124075" y="1125538"/>
            <a:ext cx="4679950" cy="4537075"/>
            <a:chOff x="1293" y="572"/>
            <a:chExt cx="3220" cy="3176"/>
          </a:xfrm>
        </p:grpSpPr>
        <p:sp>
          <p:nvSpPr>
            <p:cNvPr id="40965" name="Oval 3"/>
            <p:cNvSpPr>
              <a:spLocks noChangeArrowheads="1"/>
            </p:cNvSpPr>
            <p:nvPr/>
          </p:nvSpPr>
          <p:spPr bwMode="auto">
            <a:xfrm>
              <a:off x="2200" y="1525"/>
              <a:ext cx="1316" cy="1271"/>
            </a:xfrm>
            <a:prstGeom prst="ellipse">
              <a:avLst/>
            </a:prstGeom>
            <a:solidFill>
              <a:schemeClr val="tx1"/>
            </a:solidFill>
            <a:ln w="9525">
              <a:solidFill>
                <a:schemeClr val="tx1"/>
              </a:solidFill>
              <a:round/>
              <a:headEnd/>
              <a:tailEnd/>
            </a:ln>
          </p:spPr>
          <p:txBody>
            <a:bodyPr wrap="none" anchor="ctr"/>
            <a:lstStyle/>
            <a:p>
              <a:pPr algn="l"/>
              <a:endParaRPr lang="fa-IR" sz="1800" b="0">
                <a:solidFill>
                  <a:srgbClr val="FFFFFF"/>
                </a:solidFill>
                <a:latin typeface="Arial" charset="0"/>
                <a:cs typeface="Arial" charset="0"/>
              </a:endParaRPr>
            </a:p>
          </p:txBody>
        </p:sp>
        <p:pic>
          <p:nvPicPr>
            <p:cNvPr id="40966" name="Picture 4" descr="besm_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93" y="572"/>
              <a:ext cx="3220" cy="3176"/>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10</a:t>
            </a:fld>
            <a:endParaRPr lang="en-GB" smtClean="0"/>
          </a:p>
        </p:txBody>
      </p:sp>
      <p:sp>
        <p:nvSpPr>
          <p:cNvPr id="5" name="Content Placeholder 4"/>
          <p:cNvSpPr>
            <a:spLocks noGrp="1"/>
          </p:cNvSpPr>
          <p:nvPr>
            <p:ph idx="1"/>
          </p:nvPr>
        </p:nvSpPr>
        <p:spPr/>
        <p:txBody>
          <a:bodyPr/>
          <a:lstStyle/>
          <a:p>
            <a:pPr algn="r" rtl="1"/>
            <a:r>
              <a:rPr lang="ar-SA" b="1" dirty="0" smtClean="0"/>
              <a:t>شاخص‌های تعیین بحران آب</a:t>
            </a:r>
            <a:endParaRPr lang="en-US" dirty="0" smtClean="0"/>
          </a:p>
          <a:p>
            <a:pPr algn="r" rtl="1">
              <a:buNone/>
            </a:pPr>
            <a:r>
              <a:rPr lang="fa-IR" dirty="0" smtClean="0"/>
              <a:t> </a:t>
            </a:r>
            <a:r>
              <a:rPr lang="ar-SA" b="1" dirty="0" smtClean="0"/>
              <a:t> شاخص فالکن مارک</a:t>
            </a:r>
            <a:endParaRPr lang="en-US" dirty="0" smtClean="0"/>
          </a:p>
          <a:p>
            <a:pPr algn="r" rtl="1"/>
            <a:r>
              <a:rPr lang="ar-SA" dirty="0" smtClean="0"/>
              <a:t>فالکن مارک </a:t>
            </a:r>
            <a:r>
              <a:rPr lang="ar-SA" dirty="0" smtClean="0"/>
              <a:t>بحران </a:t>
            </a:r>
            <a:r>
              <a:rPr lang="ar-SA" dirty="0" smtClean="0"/>
              <a:t>آب را بر اساس مقدار سرانه منابع آب تجدیدپذیر سالانه هر کشور تعریف کرده است</a:t>
            </a:r>
            <a:r>
              <a:rPr lang="ar-SA" dirty="0" smtClean="0"/>
              <a:t>.</a:t>
            </a:r>
            <a:endParaRPr lang="en-US" dirty="0" smtClean="0"/>
          </a:p>
          <a:p>
            <a:pPr algn="r" rtl="1"/>
            <a:r>
              <a:rPr lang="ar-SA" dirty="0" smtClean="0"/>
              <a:t>میزان </a:t>
            </a:r>
            <a:r>
              <a:rPr lang="ar-SA" dirty="0" smtClean="0"/>
              <a:t>سرانه آب 1700 مترمکعب در سال را به‌عنوان شاخص کمبود معرفی کرده است</a:t>
            </a:r>
            <a:r>
              <a:rPr lang="ar-SA" dirty="0" smtClean="0"/>
              <a:t>.</a:t>
            </a:r>
            <a:endParaRPr lang="en-US" dirty="0" smtClean="0"/>
          </a:p>
          <a:p>
            <a:pPr algn="r" rtl="1"/>
            <a:r>
              <a:rPr lang="ar-SA" dirty="0" smtClean="0"/>
              <a:t>سرانه </a:t>
            </a:r>
            <a:r>
              <a:rPr lang="ar-SA" dirty="0" smtClean="0"/>
              <a:t>منابع آب سالانه تجدیدپذیر بیش از 1700 مترمکعب </a:t>
            </a:r>
            <a:r>
              <a:rPr lang="fa-IR" dirty="0" smtClean="0"/>
              <a:t>فاقد </a:t>
            </a:r>
            <a:r>
              <a:rPr lang="ar-SA" dirty="0" smtClean="0"/>
              <a:t>مشکل آب</a:t>
            </a:r>
            <a:endParaRPr lang="en-US" dirty="0" smtClean="0"/>
          </a:p>
          <a:p>
            <a:pPr algn="r" rtl="1"/>
            <a:r>
              <a:rPr lang="ar-SA" dirty="0" smtClean="0"/>
              <a:t>سرانه </a:t>
            </a:r>
            <a:r>
              <a:rPr lang="ar-SA" dirty="0" smtClean="0"/>
              <a:t>منابع آب </a:t>
            </a:r>
            <a:r>
              <a:rPr lang="ar-SA" dirty="0" smtClean="0"/>
              <a:t>بین </a:t>
            </a:r>
            <a:r>
              <a:rPr lang="ar-SA" dirty="0" smtClean="0"/>
              <a:t>1000 تا 1700 </a:t>
            </a:r>
            <a:r>
              <a:rPr lang="ar-SA" dirty="0" smtClean="0"/>
              <a:t>مترمکعب با تنش آبی</a:t>
            </a:r>
            <a:endParaRPr lang="en-US" dirty="0" smtClean="0"/>
          </a:p>
          <a:p>
            <a:pPr algn="r" rtl="1"/>
            <a:r>
              <a:rPr lang="ar-SA" dirty="0" smtClean="0"/>
              <a:t>دارای </a:t>
            </a:r>
            <a:r>
              <a:rPr lang="ar-SA" dirty="0" smtClean="0"/>
              <a:t>سرانه آب تجدیدپذیر </a:t>
            </a:r>
            <a:r>
              <a:rPr lang="ar-SA" dirty="0" smtClean="0"/>
              <a:t>از 1000</a:t>
            </a:r>
            <a:r>
              <a:rPr lang="fa-IR" dirty="0" smtClean="0"/>
              <a:t> تا 500</a:t>
            </a:r>
            <a:r>
              <a:rPr lang="ar-SA" dirty="0" smtClean="0"/>
              <a:t> </a:t>
            </a:r>
            <a:r>
              <a:rPr lang="ar-SA" dirty="0" smtClean="0"/>
              <a:t>مترمکعب </a:t>
            </a:r>
            <a:r>
              <a:rPr lang="ar-SA" dirty="0" smtClean="0"/>
              <a:t>با </a:t>
            </a:r>
            <a:r>
              <a:rPr lang="ar-SA" dirty="0" smtClean="0"/>
              <a:t>کمبود </a:t>
            </a:r>
            <a:r>
              <a:rPr lang="ar-SA" dirty="0" smtClean="0"/>
              <a:t>آب</a:t>
            </a:r>
            <a:endParaRPr lang="en-US" dirty="0" smtClean="0"/>
          </a:p>
          <a:p>
            <a:pPr algn="r" rtl="1"/>
            <a:r>
              <a:rPr lang="ar-SA" dirty="0" smtClean="0"/>
              <a:t> </a:t>
            </a:r>
            <a:r>
              <a:rPr lang="ar-SA" dirty="0" smtClean="0"/>
              <a:t>سرانه آب کمتر از 500 مترمکعب در سال، </a:t>
            </a:r>
            <a:r>
              <a:rPr lang="fa-IR" dirty="0" smtClean="0"/>
              <a:t>دارای بحران شدید</a:t>
            </a:r>
            <a:r>
              <a:rPr lang="ar-SA" dirty="0" smtClean="0"/>
              <a:t>.</a:t>
            </a:r>
            <a:r>
              <a:rPr lang="ar-SA" b="1"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11</a:t>
            </a:fld>
            <a:endParaRPr lang="en-GB" smtClean="0"/>
          </a:p>
        </p:txBody>
      </p:sp>
      <p:sp>
        <p:nvSpPr>
          <p:cNvPr id="5" name="Content Placeholder 4"/>
          <p:cNvSpPr>
            <a:spLocks noGrp="1"/>
          </p:cNvSpPr>
          <p:nvPr>
            <p:ph idx="1"/>
          </p:nvPr>
        </p:nvSpPr>
        <p:spPr/>
        <p:txBody>
          <a:bodyPr/>
          <a:lstStyle/>
          <a:p>
            <a:pPr algn="r" rtl="1"/>
            <a:r>
              <a:rPr lang="ar-SA" b="1" dirty="0" smtClean="0"/>
              <a:t>شاخص‌های تعیین بحران آب</a:t>
            </a:r>
            <a:endParaRPr lang="en-US" dirty="0" smtClean="0"/>
          </a:p>
          <a:p>
            <a:pPr algn="r" rtl="1">
              <a:buNone/>
            </a:pPr>
            <a:r>
              <a:rPr lang="fa-IR" dirty="0" smtClean="0"/>
              <a:t/>
            </a:r>
            <a:br>
              <a:rPr lang="fa-IR" dirty="0" smtClean="0"/>
            </a:br>
            <a:r>
              <a:rPr lang="fa-IR" dirty="0" smtClean="0"/>
              <a:t> </a:t>
            </a:r>
            <a:r>
              <a:rPr lang="ar-SA" b="1" dirty="0" smtClean="0"/>
              <a:t>شاخص سازمان ملل </a:t>
            </a:r>
            <a:endParaRPr lang="en-US" dirty="0" smtClean="0"/>
          </a:p>
          <a:p>
            <a:pPr algn="r" rtl="1"/>
            <a:r>
              <a:rPr lang="ar-SA" dirty="0" smtClean="0"/>
              <a:t>بنیاد کمیسیون توسعه پایدار سازمان ملل میزان درصد برداشت از منابع آب تجدیدپذیر در هر کشور را به‌عنوان شاخص اندازه‌گیری بحران آب معرفی کرده است.</a:t>
            </a:r>
            <a:endParaRPr lang="en-US" dirty="0" smtClean="0"/>
          </a:p>
          <a:p>
            <a:pPr lvl="1" algn="r" rtl="1">
              <a:buFont typeface="Wingdings" pitchFamily="2" charset="2"/>
              <a:buChar char="ü"/>
            </a:pPr>
            <a:r>
              <a:rPr lang="ar-SA" dirty="0" smtClean="0"/>
              <a:t>هرگاه میزان برداشت آب یک کشور بیشتر از 40 درصد کل منابع آب تجدیدپذیر آن باشد این کشور با بحران شدید آب مواجه است </a:t>
            </a:r>
            <a:endParaRPr lang="en-US" dirty="0" smtClean="0"/>
          </a:p>
          <a:p>
            <a:pPr lvl="1" algn="r" rtl="1">
              <a:buFont typeface="Wingdings" pitchFamily="2" charset="2"/>
              <a:buChar char="ü"/>
            </a:pPr>
            <a:r>
              <a:rPr lang="ar-SA" dirty="0" smtClean="0"/>
              <a:t> اگر این مقدار در حد</a:t>
            </a:r>
            <a:r>
              <a:rPr lang="en-US" dirty="0" smtClean="0"/>
              <a:t> </a:t>
            </a:r>
            <a:r>
              <a:rPr lang="ar-SA" dirty="0" smtClean="0"/>
              <a:t>فاصل 20 تا 40 درصد باشد بحران در وضعیت متوسط </a:t>
            </a:r>
            <a:endParaRPr lang="en-US" dirty="0" smtClean="0"/>
          </a:p>
          <a:p>
            <a:pPr lvl="1" algn="r" rtl="1">
              <a:buFont typeface="Wingdings" pitchFamily="2" charset="2"/>
              <a:buChar char="ü"/>
            </a:pPr>
            <a:r>
              <a:rPr lang="ar-SA" dirty="0" smtClean="0"/>
              <a:t> </a:t>
            </a:r>
            <a:r>
              <a:rPr lang="fa-IR" dirty="0" smtClean="0"/>
              <a:t>اگر</a:t>
            </a:r>
            <a:r>
              <a:rPr lang="ar-SA" dirty="0" smtClean="0"/>
              <a:t>این شاخص بین 10 تا 20 درصد باشد بحران در حد متعادل </a:t>
            </a:r>
            <a:endParaRPr lang="fa-IR" dirty="0" smtClean="0"/>
          </a:p>
          <a:p>
            <a:pPr lvl="1" algn="r" rtl="1">
              <a:buFont typeface="Wingdings" pitchFamily="2" charset="2"/>
              <a:buChar char="ü"/>
            </a:pPr>
            <a:r>
              <a:rPr lang="ar-SA" dirty="0" smtClean="0"/>
              <a:t> کمتر از 10 درصد بدون بحران تلقی می‌شود. </a:t>
            </a:r>
            <a:endParaRPr lang="fa-IR" dirty="0" smtClean="0"/>
          </a:p>
          <a:p>
            <a:pPr algn="r" rtl="1"/>
            <a:r>
              <a:rPr lang="ar-SA" dirty="0" smtClean="0"/>
              <a:t>با توجه به اینکه در ایران هم‌اکنون 70 درصد کل آب تجدیدپذیر کشور مورداستفاده قرار می‌گیرد، ایران در وضعیت بحران شدید آبی قرار دارد.</a:t>
            </a:r>
            <a:endParaRPr lang="en-US" dirty="0" smtClean="0"/>
          </a:p>
          <a:p>
            <a:pPr algn="r" rtl="1">
              <a:buNone/>
            </a:pPr>
            <a:r>
              <a:rPr lang="fa-IR" dirty="0" smtClean="0"/>
              <a:t/>
            </a:r>
            <a:br>
              <a:rPr lang="fa-IR" dirty="0" smtClean="0"/>
            </a:br>
            <a:r>
              <a:rPr lang="fa-IR" dirty="0" smtClean="0"/>
              <a:t> </a:t>
            </a:r>
            <a:br>
              <a:rPr lang="fa-IR"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12</a:t>
            </a:fld>
            <a:endParaRPr lang="en-GB" smtClean="0"/>
          </a:p>
        </p:txBody>
      </p:sp>
      <p:sp>
        <p:nvSpPr>
          <p:cNvPr id="5" name="Content Placeholder 4"/>
          <p:cNvSpPr>
            <a:spLocks noGrp="1"/>
          </p:cNvSpPr>
          <p:nvPr>
            <p:ph idx="1"/>
          </p:nvPr>
        </p:nvSpPr>
        <p:spPr/>
        <p:txBody>
          <a:bodyPr/>
          <a:lstStyle/>
          <a:p>
            <a:pPr algn="r" rtl="1"/>
            <a:r>
              <a:rPr lang="ar-SA" b="1" dirty="0" smtClean="0"/>
              <a:t>شاخص‌های تعیین بحران آب</a:t>
            </a:r>
            <a:endParaRPr lang="en-US" dirty="0" smtClean="0"/>
          </a:p>
          <a:p>
            <a:pPr algn="r" rtl="1">
              <a:buNone/>
            </a:pPr>
            <a:r>
              <a:rPr lang="fa-IR" dirty="0" smtClean="0"/>
              <a:t/>
            </a:r>
            <a:br>
              <a:rPr lang="fa-IR" dirty="0" smtClean="0"/>
            </a:br>
            <a:r>
              <a:rPr lang="fa-IR" dirty="0" smtClean="0"/>
              <a:t> </a:t>
            </a:r>
            <a:r>
              <a:rPr lang="ar-SA" b="1" dirty="0" smtClean="0"/>
              <a:t>شاخص موسسه بین‌المللی مدیریت آب </a:t>
            </a:r>
            <a:endParaRPr lang="en-US" dirty="0" smtClean="0"/>
          </a:p>
          <a:p>
            <a:pPr algn="r" rtl="1">
              <a:buNone/>
            </a:pPr>
            <a:endParaRPr lang="en-US" dirty="0" smtClean="0"/>
          </a:p>
          <a:p>
            <a:pPr lvl="1" algn="r" rtl="1">
              <a:buFont typeface="Wingdings" pitchFamily="2" charset="2"/>
              <a:buChar char="ü"/>
            </a:pPr>
            <a:r>
              <a:rPr lang="ar-SA" dirty="0" smtClean="0"/>
              <a:t>درصد برداشت کنونی نسبت به کل منابع آب سالانه </a:t>
            </a:r>
            <a:endParaRPr lang="fa-IR" dirty="0" smtClean="0"/>
          </a:p>
          <a:p>
            <a:pPr lvl="1" algn="r" rtl="1">
              <a:buFont typeface="Wingdings" pitchFamily="2" charset="2"/>
              <a:buChar char="ü"/>
            </a:pPr>
            <a:r>
              <a:rPr lang="ar-SA" dirty="0" smtClean="0"/>
              <a:t> درصد میزان برداشت آب در آینده نسبت به برداشت آب در حال حاضر </a:t>
            </a:r>
            <a:endParaRPr lang="fa-IR" dirty="0" smtClean="0"/>
          </a:p>
          <a:p>
            <a:pPr algn="r" rtl="1">
              <a:buNone/>
            </a:pPr>
            <a:endParaRPr lang="fa-IR" dirty="0" smtClean="0"/>
          </a:p>
          <a:p>
            <a:pPr algn="r" rtl="1">
              <a:buNone/>
            </a:pPr>
            <a:r>
              <a:rPr lang="ar-SA" dirty="0" smtClean="0"/>
              <a:t>بر اساس این شاخص نیز ایران در وضعیت بحران شدید آبی قرار دارد.</a:t>
            </a:r>
            <a:endParaRPr lang="en-US" dirty="0" smtClean="0"/>
          </a:p>
          <a:p>
            <a:pPr algn="r" rtl="1">
              <a:buNone/>
            </a:pPr>
            <a:r>
              <a:rPr lang="fa-IR" dirty="0" smtClean="0"/>
              <a:t/>
            </a:r>
            <a:br>
              <a:rPr lang="fa-IR" dirty="0" smtClean="0"/>
            </a:br>
            <a:r>
              <a:rPr lang="fa-IR" dirty="0" smtClean="0"/>
              <a:t> </a:t>
            </a:r>
            <a:br>
              <a:rPr lang="fa-IR"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13</a:t>
            </a:fld>
            <a:endParaRPr lang="en-GB" smtClean="0"/>
          </a:p>
        </p:txBody>
      </p:sp>
      <p:sp>
        <p:nvSpPr>
          <p:cNvPr id="5" name="Content Placeholder 4"/>
          <p:cNvSpPr>
            <a:spLocks noGrp="1"/>
          </p:cNvSpPr>
          <p:nvPr>
            <p:ph idx="1"/>
          </p:nvPr>
        </p:nvSpPr>
        <p:spPr/>
        <p:txBody>
          <a:bodyPr/>
          <a:lstStyle/>
          <a:p>
            <a:pPr algn="r" rtl="1"/>
            <a:r>
              <a:rPr lang="ar-SA" b="1" dirty="0" smtClean="0"/>
              <a:t>راهكارهاي مقابله با بحران آب </a:t>
            </a:r>
            <a:endParaRPr lang="en-US" dirty="0" smtClean="0"/>
          </a:p>
          <a:p>
            <a:pPr algn="r" rtl="1">
              <a:buNone/>
            </a:pPr>
            <a:r>
              <a:rPr lang="fa-IR" dirty="0" smtClean="0"/>
              <a:t/>
            </a:r>
            <a:br>
              <a:rPr lang="fa-IR" dirty="0" smtClean="0"/>
            </a:br>
            <a:r>
              <a:rPr lang="ar-SA" dirty="0" smtClean="0"/>
              <a:t>الف- ايجاد و كشف منابع جديد؛</a:t>
            </a:r>
            <a:endParaRPr lang="en-US" dirty="0" smtClean="0"/>
          </a:p>
          <a:p>
            <a:pPr lvl="1" algn="r" rtl="1">
              <a:buNone/>
            </a:pPr>
            <a:r>
              <a:rPr lang="ar-SA" dirty="0" smtClean="0"/>
              <a:t>ب- حفظ منابع فعلي در دسترس و استفاده برنامه ريزي شده از آن؛</a:t>
            </a:r>
            <a:endParaRPr lang="en-US" dirty="0" smtClean="0"/>
          </a:p>
          <a:p>
            <a:pPr algn="r" rtl="1">
              <a:buNone/>
            </a:pPr>
            <a:r>
              <a:rPr lang="fa-IR" dirty="0" smtClean="0"/>
              <a:t/>
            </a:r>
            <a:br>
              <a:rPr lang="fa-IR" dirty="0" smtClean="0"/>
            </a:br>
            <a:r>
              <a:rPr lang="fa-IR" dirty="0" smtClean="0"/>
              <a:t> </a:t>
            </a:r>
            <a:br>
              <a:rPr lang="fa-IR"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14</a:t>
            </a:fld>
            <a:endParaRPr lang="en-GB" smtClean="0"/>
          </a:p>
        </p:txBody>
      </p:sp>
      <p:sp>
        <p:nvSpPr>
          <p:cNvPr id="5" name="Content Placeholder 4"/>
          <p:cNvSpPr>
            <a:spLocks noGrp="1"/>
          </p:cNvSpPr>
          <p:nvPr>
            <p:ph idx="1"/>
          </p:nvPr>
        </p:nvSpPr>
        <p:spPr/>
        <p:txBody>
          <a:bodyPr/>
          <a:lstStyle/>
          <a:p>
            <a:pPr algn="r" rtl="1"/>
            <a:r>
              <a:rPr lang="ar-SA" b="1" dirty="0" smtClean="0"/>
              <a:t>بحران آب در ایران</a:t>
            </a:r>
            <a:r>
              <a:rPr lang="en-US" dirty="0" smtClean="0"/>
              <a:t> </a:t>
            </a:r>
          </a:p>
          <a:p>
            <a:pPr algn="r" rtl="1">
              <a:buNone/>
            </a:pPr>
            <a:r>
              <a:rPr lang="ar-SA" dirty="0" smtClean="0"/>
              <a:t>بحران آب در ایران</a:t>
            </a:r>
            <a:r>
              <a:rPr lang="en-US" dirty="0" smtClean="0"/>
              <a:t> </a:t>
            </a:r>
            <a:r>
              <a:rPr lang="ar-SA" dirty="0" smtClean="0"/>
              <a:t>سلسله چالش‌ها و مشکلات ناشی از</a:t>
            </a:r>
            <a:r>
              <a:rPr lang="en-US" dirty="0" smtClean="0"/>
              <a:t> </a:t>
            </a:r>
            <a:r>
              <a:rPr lang="ar-SA" dirty="0" smtClean="0"/>
              <a:t>کمبود آب</a:t>
            </a:r>
            <a:r>
              <a:rPr lang="en-US" dirty="0" smtClean="0"/>
              <a:t> </a:t>
            </a:r>
            <a:r>
              <a:rPr lang="ar-SA" dirty="0" smtClean="0"/>
              <a:t>و استفاده نادرست از</a:t>
            </a:r>
            <a:r>
              <a:rPr lang="en-US" dirty="0" smtClean="0"/>
              <a:t> </a:t>
            </a:r>
            <a:r>
              <a:rPr lang="ar-SA" dirty="0" smtClean="0"/>
              <a:t>منابع</a:t>
            </a:r>
            <a:r>
              <a:rPr lang="ar-SA" u="sng" dirty="0" smtClean="0"/>
              <a:t> </a:t>
            </a:r>
            <a:r>
              <a:rPr lang="ar-SA" dirty="0" smtClean="0"/>
              <a:t>آب</a:t>
            </a:r>
            <a:r>
              <a:rPr lang="en-US" dirty="0" smtClean="0"/>
              <a:t> </a:t>
            </a:r>
            <a:r>
              <a:rPr lang="ar-SA" dirty="0" smtClean="0"/>
              <a:t>در کشور</a:t>
            </a:r>
            <a:r>
              <a:rPr lang="en-US" dirty="0" smtClean="0"/>
              <a:t> </a:t>
            </a:r>
            <a:r>
              <a:rPr lang="ar-SA" dirty="0" smtClean="0"/>
              <a:t>ایران</a:t>
            </a:r>
            <a:r>
              <a:rPr lang="en-US" dirty="0" smtClean="0"/>
              <a:t> </a:t>
            </a:r>
            <a:r>
              <a:rPr lang="ar-SA" dirty="0" smtClean="0"/>
              <a:t>است.</a:t>
            </a:r>
            <a:endParaRPr lang="fa-IR" dirty="0" smtClean="0"/>
          </a:p>
          <a:p>
            <a:pPr algn="r" rtl="1"/>
            <a:r>
              <a:rPr lang="ar-SA" dirty="0" smtClean="0"/>
              <a:t>ایران کشوری با</a:t>
            </a:r>
            <a:r>
              <a:rPr lang="en-US" dirty="0" smtClean="0"/>
              <a:t> </a:t>
            </a:r>
            <a:r>
              <a:rPr lang="ar-SA" dirty="0" smtClean="0"/>
              <a:t>اقلیم</a:t>
            </a:r>
            <a:r>
              <a:rPr lang="en-US" dirty="0" smtClean="0"/>
              <a:t> </a:t>
            </a:r>
            <a:r>
              <a:rPr lang="ar-SA" dirty="0" smtClean="0"/>
              <a:t>عمدتاً</a:t>
            </a:r>
            <a:r>
              <a:rPr lang="en-US" dirty="0" smtClean="0"/>
              <a:t> </a:t>
            </a:r>
            <a:r>
              <a:rPr lang="ar-SA" dirty="0" smtClean="0"/>
              <a:t>گرم و خشک</a:t>
            </a:r>
            <a:r>
              <a:rPr lang="en-US" dirty="0" smtClean="0"/>
              <a:t> </a:t>
            </a:r>
            <a:r>
              <a:rPr lang="ar-SA" dirty="0" smtClean="0"/>
              <a:t>است. </a:t>
            </a:r>
            <a:endParaRPr lang="fa-IR" dirty="0" smtClean="0"/>
          </a:p>
          <a:p>
            <a:pPr algn="r" rtl="1"/>
            <a:r>
              <a:rPr lang="ar-SA" dirty="0" smtClean="0"/>
              <a:t>رشد سریع جمعیت مهمترین عامل کاهش سرانه</a:t>
            </a:r>
            <a:r>
              <a:rPr lang="en-US" dirty="0" smtClean="0"/>
              <a:t> </a:t>
            </a:r>
            <a:r>
              <a:rPr lang="ar-SA" dirty="0" smtClean="0"/>
              <a:t>آب</a:t>
            </a:r>
            <a:r>
              <a:rPr lang="en-US" dirty="0" smtClean="0"/>
              <a:t> </a:t>
            </a:r>
            <a:r>
              <a:rPr lang="ar-SA" dirty="0" smtClean="0"/>
              <a:t>تجدیدشونده کشور در قرن گذشته بوده است. </a:t>
            </a:r>
            <a:endParaRPr lang="fa-IR" dirty="0" smtClean="0"/>
          </a:p>
          <a:p>
            <a:pPr algn="r" rtl="1"/>
            <a:r>
              <a:rPr lang="ar-SA" dirty="0" smtClean="0"/>
              <a:t>جمعیت</a:t>
            </a:r>
            <a:r>
              <a:rPr lang="en-US" dirty="0" smtClean="0"/>
              <a:t> </a:t>
            </a:r>
            <a:r>
              <a:rPr lang="ar-SA" dirty="0" smtClean="0"/>
              <a:t>ایران در طی این هشت دهه، از حدود ۸ میلیون نفر در سال 1300 به ۷۸ میلیون نفر تا پایان سال ۱۳۹۲ رسیده است.</a:t>
            </a:r>
            <a:endParaRPr lang="fa-IR" dirty="0" smtClean="0"/>
          </a:p>
          <a:p>
            <a:pPr algn="r" rtl="1"/>
            <a:r>
              <a:rPr lang="ar-SA" dirty="0" smtClean="0"/>
              <a:t> بر این اساس میزان سرانه آب تجدیدپذیرساﻻنه کشور از میزان حدود۱۳۰۰۰ متر مکعب در سال ۱۳۰۰ به حدود ۱۴۰۰ متر مکعب در سال ۱۳۹۲ تقلیل یافته و در صورت ادامه این روند، وضعیت در آینده به مراتب بدتر خواهد شد.</a:t>
            </a:r>
            <a:endParaRPr lang="en-US" dirty="0" smtClean="0"/>
          </a:p>
          <a:p>
            <a:pPr algn="r" rtl="1">
              <a:buNone/>
            </a:pPr>
            <a:endParaRPr lang="en-US" dirty="0" smtClean="0"/>
          </a:p>
          <a:p>
            <a:pPr algn="r" rtl="1">
              <a:buNone/>
            </a:pPr>
            <a:r>
              <a:rPr lang="fa-IR" dirty="0" smtClean="0"/>
              <a:t/>
            </a:r>
            <a:br>
              <a:rPr lang="fa-IR" dirty="0" smtClean="0"/>
            </a:br>
            <a:r>
              <a:rPr lang="fa-IR" dirty="0" smtClean="0"/>
              <a:t/>
            </a:r>
            <a:br>
              <a:rPr lang="fa-IR" dirty="0" smtClean="0"/>
            </a:br>
            <a:r>
              <a:rPr lang="fa-IR" dirty="0" smtClean="0"/>
              <a:t> </a:t>
            </a:r>
            <a:br>
              <a:rPr lang="fa-IR" dirty="0" smtClean="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15</a:t>
            </a:fld>
            <a:endParaRPr lang="en-GB" smtClean="0"/>
          </a:p>
        </p:txBody>
      </p:sp>
      <p:sp>
        <p:nvSpPr>
          <p:cNvPr id="5" name="Content Placeholder 4"/>
          <p:cNvSpPr>
            <a:spLocks noGrp="1"/>
          </p:cNvSpPr>
          <p:nvPr>
            <p:ph idx="1"/>
          </p:nvPr>
        </p:nvSpPr>
        <p:spPr/>
        <p:txBody>
          <a:bodyPr/>
          <a:lstStyle/>
          <a:p>
            <a:pPr algn="r" rtl="1"/>
            <a:r>
              <a:rPr lang="ar-SA" b="1" dirty="0" smtClean="0"/>
              <a:t>بحران آب در ایران</a:t>
            </a:r>
            <a:r>
              <a:rPr lang="en-US" dirty="0" smtClean="0"/>
              <a:t> </a:t>
            </a:r>
          </a:p>
          <a:p>
            <a:pPr algn="r" rtl="1"/>
            <a:r>
              <a:rPr lang="ar-SA" dirty="0" smtClean="0"/>
              <a:t>منابع آب تجدید پذیر کل ایران به ۱۳۰ میلیارد متر مکعب بالغ می‌گردد. مطالعات و بررسی‌ها نشان می‌دهد که در سال ۱۳۸۶ از کل منابع آب تجدید شونده کشور حدود ۸۹/۵ میلیارد متر مکعب جهت مصارف بخش‌های</a:t>
            </a:r>
            <a:r>
              <a:rPr lang="en-US" dirty="0" smtClean="0"/>
              <a:t> </a:t>
            </a:r>
            <a:r>
              <a:rPr lang="ar-SA" dirty="0" smtClean="0"/>
              <a:t>کشاورزی،</a:t>
            </a:r>
            <a:r>
              <a:rPr lang="en-US" dirty="0" smtClean="0"/>
              <a:t> </a:t>
            </a:r>
            <a:r>
              <a:rPr lang="ar-SA" dirty="0" smtClean="0"/>
              <a:t>صنعت</a:t>
            </a:r>
            <a:r>
              <a:rPr lang="en-US" dirty="0" smtClean="0"/>
              <a:t> </a:t>
            </a:r>
            <a:r>
              <a:rPr lang="ar-SA" dirty="0" smtClean="0"/>
              <a:t>و معدن و خانگی برداشت می‌شده است که حدود ۸۳ میلیارد متر مکعب آن (۹۳ درصد) به بخش کشاورزی، ۵/۵ میلیارد متر مکعب (۶ درصد) به بخش خانگی و مابقی به بخش صنعت و نیازهای متفرقه دیگر اختصاص داشته است</a:t>
            </a:r>
            <a:r>
              <a:rPr lang="en-US" dirty="0" smtClean="0"/>
              <a:t>.</a:t>
            </a:r>
          </a:p>
          <a:p>
            <a:pPr algn="r" rtl="1">
              <a:buNone/>
            </a:pPr>
            <a:endParaRPr lang="en-US" dirty="0" smtClean="0"/>
          </a:p>
          <a:p>
            <a:pPr algn="r" rtl="1">
              <a:buNone/>
            </a:pPr>
            <a:r>
              <a:rPr lang="fa-IR" dirty="0" smtClean="0"/>
              <a:t/>
            </a:r>
            <a:br>
              <a:rPr lang="fa-IR" dirty="0" smtClean="0"/>
            </a:br>
            <a:r>
              <a:rPr lang="fa-IR" dirty="0" smtClean="0"/>
              <a:t/>
            </a:r>
            <a:br>
              <a:rPr lang="fa-IR" dirty="0" smtClean="0"/>
            </a:br>
            <a:r>
              <a:rPr lang="fa-IR" dirty="0" smtClean="0"/>
              <a:t> </a:t>
            </a:r>
            <a:br>
              <a:rPr lang="fa-IR" dirty="0" smtClean="0"/>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16</a:t>
            </a:fld>
            <a:endParaRPr lang="en-GB" smtClean="0"/>
          </a:p>
        </p:txBody>
      </p:sp>
      <p:sp>
        <p:nvSpPr>
          <p:cNvPr id="5" name="Content Placeholder 4"/>
          <p:cNvSpPr>
            <a:spLocks noGrp="1"/>
          </p:cNvSpPr>
          <p:nvPr>
            <p:ph idx="1"/>
          </p:nvPr>
        </p:nvSpPr>
        <p:spPr/>
        <p:txBody>
          <a:bodyPr/>
          <a:lstStyle/>
          <a:p>
            <a:pPr algn="r" rtl="1"/>
            <a:r>
              <a:rPr lang="ar-SA" b="1" dirty="0" smtClean="0"/>
              <a:t>عوامل بحران آب در ایران</a:t>
            </a:r>
            <a:r>
              <a:rPr lang="en-US" b="1" dirty="0" smtClean="0"/>
              <a:t> </a:t>
            </a:r>
            <a:endParaRPr lang="fa-IR" b="1" dirty="0" smtClean="0"/>
          </a:p>
          <a:p>
            <a:pPr algn="r" rtl="1">
              <a:buNone/>
            </a:pPr>
            <a:endParaRPr lang="en-US" dirty="0" smtClean="0"/>
          </a:p>
          <a:p>
            <a:pPr lvl="1" algn="r" rtl="1"/>
            <a:r>
              <a:rPr lang="ar-SA" sz="2400" dirty="0" smtClean="0"/>
              <a:t>افزایش سریع و رشد نامتوازن جمعیت در سطح کشور </a:t>
            </a:r>
            <a:endParaRPr lang="fa-IR" sz="2400" dirty="0" smtClean="0"/>
          </a:p>
          <a:p>
            <a:pPr lvl="1" algn="r" rtl="1">
              <a:buNone/>
            </a:pPr>
            <a:endParaRPr lang="en-US" sz="2400" dirty="0" smtClean="0"/>
          </a:p>
          <a:p>
            <a:pPr lvl="1" algn="r" rtl="1"/>
            <a:r>
              <a:rPr lang="ar-SA" sz="2400" dirty="0" smtClean="0"/>
              <a:t>کشاورزی ناکارآمد و بهره وری بسیار پایین این بخش </a:t>
            </a:r>
            <a:endParaRPr lang="fa-IR" sz="2400" dirty="0" smtClean="0"/>
          </a:p>
          <a:p>
            <a:pPr lvl="1" algn="r" rtl="1">
              <a:buNone/>
            </a:pPr>
            <a:endParaRPr lang="en-US" sz="2400" dirty="0" smtClean="0"/>
          </a:p>
          <a:p>
            <a:pPr lvl="1" algn="r" rtl="1"/>
            <a:r>
              <a:rPr lang="ar-SA" sz="2400" dirty="0" smtClean="0"/>
              <a:t>سوء مدیریت، عطش توسعه و فقدان نگرش دراز مدت </a:t>
            </a:r>
            <a:endParaRPr lang="en-US" sz="2400" dirty="0" smtClean="0"/>
          </a:p>
          <a:p>
            <a:pPr algn="r" rtl="1">
              <a:buNone/>
            </a:pPr>
            <a:endParaRPr lang="en-US" dirty="0" smtClean="0"/>
          </a:p>
          <a:p>
            <a:pPr algn="r" rtl="1">
              <a:buNone/>
            </a:pPr>
            <a:r>
              <a:rPr lang="fa-IR" dirty="0" smtClean="0"/>
              <a:t/>
            </a:r>
            <a:br>
              <a:rPr lang="fa-IR" dirty="0" smtClean="0"/>
            </a:br>
            <a:r>
              <a:rPr lang="fa-IR" dirty="0" smtClean="0"/>
              <a:t/>
            </a:r>
            <a:br>
              <a:rPr lang="fa-IR" dirty="0" smtClean="0"/>
            </a:br>
            <a:r>
              <a:rPr lang="fa-IR" dirty="0" smtClean="0"/>
              <a:t> </a:t>
            </a:r>
            <a:br>
              <a:rPr lang="fa-IR" dirty="0"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17</a:t>
            </a:fld>
            <a:endParaRPr lang="en-GB" smtClean="0"/>
          </a:p>
        </p:txBody>
      </p:sp>
      <p:sp>
        <p:nvSpPr>
          <p:cNvPr id="5" name="Content Placeholder 4"/>
          <p:cNvSpPr>
            <a:spLocks noGrp="1"/>
          </p:cNvSpPr>
          <p:nvPr>
            <p:ph idx="1"/>
          </p:nvPr>
        </p:nvSpPr>
        <p:spPr/>
        <p:txBody>
          <a:bodyPr/>
          <a:lstStyle/>
          <a:p>
            <a:pPr algn="r" rtl="1"/>
            <a:r>
              <a:rPr lang="ar-SA" b="1" dirty="0" smtClean="0"/>
              <a:t>عوامل بحران آب در ایران</a:t>
            </a:r>
            <a:r>
              <a:rPr lang="en-US" b="1" dirty="0" smtClean="0"/>
              <a:t> </a:t>
            </a:r>
            <a:endParaRPr lang="fa-IR" b="1" dirty="0" smtClean="0"/>
          </a:p>
          <a:p>
            <a:pPr algn="r" rtl="1">
              <a:buNone/>
            </a:pPr>
            <a:endParaRPr lang="en-US" dirty="0" smtClean="0"/>
          </a:p>
          <a:p>
            <a:pPr lvl="1" algn="r" rtl="1"/>
            <a:r>
              <a:rPr lang="ar-SA" sz="2400" dirty="0" smtClean="0"/>
              <a:t>افزایش سریع و رشد نامتوازن جمعیت در سطح کشور </a:t>
            </a:r>
            <a:endParaRPr lang="fa-IR" sz="2400" dirty="0" smtClean="0"/>
          </a:p>
          <a:p>
            <a:pPr lvl="1" algn="r" rtl="1">
              <a:buNone/>
            </a:pPr>
            <a:endParaRPr lang="en-US" sz="2400" dirty="0" smtClean="0"/>
          </a:p>
          <a:p>
            <a:pPr lvl="1" algn="r" rtl="1"/>
            <a:r>
              <a:rPr lang="ar-SA" sz="2400" dirty="0" smtClean="0"/>
              <a:t>کشاورزی ناکارآمد و بهره وری بسیار پایین این بخش </a:t>
            </a:r>
            <a:endParaRPr lang="fa-IR" sz="2400" dirty="0" smtClean="0"/>
          </a:p>
          <a:p>
            <a:pPr lvl="1" algn="r" rtl="1">
              <a:buNone/>
            </a:pPr>
            <a:endParaRPr lang="en-US" sz="2400" dirty="0" smtClean="0"/>
          </a:p>
          <a:p>
            <a:pPr lvl="1" algn="r" rtl="1"/>
            <a:r>
              <a:rPr lang="ar-SA" sz="2400" dirty="0" smtClean="0"/>
              <a:t>سوء مدیریت، عطش توسعه و فقدان نگرش دراز مدت </a:t>
            </a:r>
            <a:endParaRPr lang="en-US" sz="2400" dirty="0" smtClean="0"/>
          </a:p>
          <a:p>
            <a:pPr algn="r" rtl="1">
              <a:buNone/>
            </a:pPr>
            <a:endParaRPr lang="en-US" dirty="0" smtClean="0"/>
          </a:p>
          <a:p>
            <a:pPr algn="r" rtl="1">
              <a:buNone/>
            </a:pPr>
            <a:r>
              <a:rPr lang="fa-IR" dirty="0" smtClean="0"/>
              <a:t/>
            </a:r>
            <a:br>
              <a:rPr lang="fa-IR" dirty="0" smtClean="0"/>
            </a:br>
            <a:r>
              <a:rPr lang="fa-IR" dirty="0" smtClean="0"/>
              <a:t/>
            </a:r>
            <a:br>
              <a:rPr lang="fa-IR" dirty="0" smtClean="0"/>
            </a:br>
            <a:r>
              <a:rPr lang="fa-IR" dirty="0" smtClean="0"/>
              <a:t> </a:t>
            </a:r>
            <a:br>
              <a:rPr lang="fa-IR" dirty="0" smtClean="0"/>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18</a:t>
            </a:fld>
            <a:endParaRPr lang="en-GB" smtClean="0"/>
          </a:p>
        </p:txBody>
      </p:sp>
      <p:sp>
        <p:nvSpPr>
          <p:cNvPr id="5" name="Content Placeholder 4"/>
          <p:cNvSpPr>
            <a:spLocks noGrp="1"/>
          </p:cNvSpPr>
          <p:nvPr>
            <p:ph idx="1"/>
          </p:nvPr>
        </p:nvSpPr>
        <p:spPr/>
        <p:txBody>
          <a:bodyPr/>
          <a:lstStyle/>
          <a:p>
            <a:pPr algn="r" rtl="1"/>
            <a:r>
              <a:rPr lang="ar-SA" b="1" dirty="0" smtClean="0"/>
              <a:t>عوامل بحران آب در ایران</a:t>
            </a:r>
            <a:r>
              <a:rPr lang="en-US" b="1" dirty="0" smtClean="0"/>
              <a:t> </a:t>
            </a:r>
            <a:endParaRPr lang="fa-IR" b="1" dirty="0" smtClean="0"/>
          </a:p>
          <a:p>
            <a:pPr algn="r" rtl="1">
              <a:buNone/>
            </a:pPr>
            <a:endParaRPr lang="en-US" dirty="0" smtClean="0"/>
          </a:p>
          <a:p>
            <a:pPr lvl="1" algn="r" rtl="1"/>
            <a:r>
              <a:rPr lang="ar-SA" sz="2400" b="1" i="1" dirty="0" smtClean="0"/>
              <a:t>افزایش سریع و رشد نامتوازن جمعیت در سطح کشور </a:t>
            </a:r>
            <a:endParaRPr lang="fa-IR" sz="2400" b="1" i="1" dirty="0" smtClean="0"/>
          </a:p>
          <a:p>
            <a:pPr algn="r" rtl="1"/>
            <a:r>
              <a:rPr lang="ar-SA" dirty="0" smtClean="0"/>
              <a:t>جمعیت ایران در قرن نوزدهم میلادی</a:t>
            </a:r>
            <a:r>
              <a:rPr lang="fa-IR" dirty="0" smtClean="0"/>
              <a:t>:</a:t>
            </a:r>
            <a:r>
              <a:rPr lang="ar-SA" dirty="0" smtClean="0"/>
              <a:t> زیر ۱۰ میلیون نفر </a:t>
            </a:r>
            <a:endParaRPr lang="fa-IR" dirty="0" smtClean="0"/>
          </a:p>
          <a:p>
            <a:pPr algn="r" rtl="1"/>
            <a:r>
              <a:rPr lang="ar-SA" dirty="0" smtClean="0"/>
              <a:t> در سال ۱۹۷۹ جمعیت ایران </a:t>
            </a:r>
            <a:r>
              <a:rPr lang="fa-IR" dirty="0" smtClean="0"/>
              <a:t>: </a:t>
            </a:r>
            <a:r>
              <a:rPr lang="ar-SA" dirty="0" smtClean="0"/>
              <a:t>۳۵ میلیون نفر </a:t>
            </a:r>
            <a:endParaRPr lang="fa-IR" dirty="0" smtClean="0"/>
          </a:p>
          <a:p>
            <a:pPr algn="r" rtl="1"/>
            <a:r>
              <a:rPr lang="ar-SA" dirty="0" smtClean="0"/>
              <a:t> در دو دهه بعد از آن جمعیت ایران به دو برابر افزایش پیدا می‌کند</a:t>
            </a:r>
            <a:r>
              <a:rPr lang="en-US" dirty="0" smtClean="0"/>
              <a:t>.</a:t>
            </a:r>
          </a:p>
          <a:p>
            <a:pPr algn="r" rtl="1"/>
            <a:r>
              <a:rPr lang="ar-SA" dirty="0" smtClean="0"/>
              <a:t>بیشترین مصرف آب ایران در بخش کشاورزیست</a:t>
            </a:r>
            <a:endParaRPr lang="fa-IR" dirty="0" smtClean="0"/>
          </a:p>
          <a:p>
            <a:pPr algn="r" rtl="1"/>
            <a:r>
              <a:rPr lang="ar-SA" dirty="0" smtClean="0"/>
              <a:t>با این حال مصرف خانگی مردم از آب های زیرزمینی تنها هشت تا هفت درصد است که رقم بالایی محسوب نمیشود و</a:t>
            </a:r>
            <a:endParaRPr lang="fa-IR" dirty="0" smtClean="0"/>
          </a:p>
          <a:p>
            <a:pPr algn="r" rtl="1"/>
            <a:r>
              <a:rPr lang="ar-SA" dirty="0" smtClean="0"/>
              <a:t>اگر بیست درصد صرفه جویی در مصرف آنها محقق شود صرفا ۱.۵ درصد آب کشور نجات پیدا میکند</a:t>
            </a:r>
            <a:r>
              <a:rPr lang="en-US" dirty="0" smtClean="0"/>
              <a:t>.</a:t>
            </a:r>
            <a:endParaRPr lang="fa-IR" dirty="0" smtClean="0"/>
          </a:p>
          <a:p>
            <a:pPr algn="r" rtl="1"/>
            <a:r>
              <a:rPr lang="ar-SA" dirty="0" smtClean="0"/>
              <a:t>مصرف خانگی سهم کمی در استفاده از آب </a:t>
            </a:r>
            <a:r>
              <a:rPr lang="fa-IR" dirty="0" smtClean="0"/>
              <a:t>و </a:t>
            </a:r>
            <a:r>
              <a:rPr lang="ar-SA" dirty="0" smtClean="0"/>
              <a:t>بحران آب کشور دارد</a:t>
            </a:r>
            <a:r>
              <a:rPr lang="fa-IR" dirty="0" smtClean="0"/>
              <a:t>.</a:t>
            </a:r>
            <a:endParaRPr lang="en-US" dirty="0" smtClean="0"/>
          </a:p>
          <a:p>
            <a:pPr algn="r" rtl="1">
              <a:buNone/>
            </a:pPr>
            <a:r>
              <a:rPr lang="fa-IR" dirty="0" smtClean="0"/>
              <a:t/>
            </a:r>
            <a:br>
              <a:rPr lang="fa-IR" dirty="0" smtClean="0"/>
            </a:br>
            <a:r>
              <a:rPr lang="fa-IR" dirty="0" smtClean="0"/>
              <a:t/>
            </a:r>
            <a:br>
              <a:rPr lang="fa-IR" dirty="0" smtClean="0"/>
            </a:br>
            <a:r>
              <a:rPr lang="fa-IR" dirty="0" smtClean="0"/>
              <a:t> </a:t>
            </a:r>
            <a:br>
              <a:rPr lang="fa-IR" dirty="0" smtClean="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19</a:t>
            </a:fld>
            <a:endParaRPr lang="en-GB" smtClean="0"/>
          </a:p>
        </p:txBody>
      </p:sp>
      <p:sp>
        <p:nvSpPr>
          <p:cNvPr id="5" name="Content Placeholder 4"/>
          <p:cNvSpPr>
            <a:spLocks noGrp="1"/>
          </p:cNvSpPr>
          <p:nvPr>
            <p:ph idx="1"/>
          </p:nvPr>
        </p:nvSpPr>
        <p:spPr/>
        <p:txBody>
          <a:bodyPr/>
          <a:lstStyle/>
          <a:p>
            <a:pPr algn="r" rtl="1"/>
            <a:r>
              <a:rPr lang="ar-SA" b="1" dirty="0" smtClean="0"/>
              <a:t>عوامل بحران آب در ایران</a:t>
            </a:r>
            <a:r>
              <a:rPr lang="en-US" b="1" dirty="0" smtClean="0"/>
              <a:t> </a:t>
            </a:r>
            <a:endParaRPr lang="fa-IR" b="1" dirty="0" smtClean="0"/>
          </a:p>
          <a:p>
            <a:pPr algn="r" rtl="1">
              <a:buNone/>
            </a:pPr>
            <a:endParaRPr lang="en-US" dirty="0" smtClean="0"/>
          </a:p>
          <a:p>
            <a:pPr lvl="1" algn="r" rtl="1"/>
            <a:r>
              <a:rPr lang="ar-SA" sz="2400" b="1" i="1" dirty="0" smtClean="0"/>
              <a:t>کشاورزی ناکارآمد و بهره وری بسیار پایین این بخش </a:t>
            </a:r>
            <a:endParaRPr lang="fa-IR" sz="2400" b="1" i="1" dirty="0" smtClean="0"/>
          </a:p>
          <a:p>
            <a:pPr lvl="1" algn="r" rtl="1">
              <a:buNone/>
            </a:pPr>
            <a:endParaRPr lang="en-US" sz="2400" dirty="0" smtClean="0"/>
          </a:p>
          <a:p>
            <a:pPr lvl="2" algn="r" rtl="1">
              <a:buFont typeface="Wingdings" pitchFamily="2" charset="2"/>
              <a:buChar char="ü"/>
            </a:pPr>
            <a:r>
              <a:rPr lang="ar-SA" dirty="0" smtClean="0"/>
              <a:t>تنها 12 درصد مساحت ایران زیر کشت می‌رود، </a:t>
            </a:r>
            <a:endParaRPr lang="fa-IR" dirty="0" smtClean="0"/>
          </a:p>
          <a:p>
            <a:pPr lvl="2" algn="r" rtl="1">
              <a:buNone/>
            </a:pPr>
            <a:endParaRPr lang="fa-IR" dirty="0" smtClean="0"/>
          </a:p>
          <a:p>
            <a:pPr lvl="2" algn="r" rtl="1">
              <a:buFont typeface="Wingdings" pitchFamily="2" charset="2"/>
              <a:buChar char="ü"/>
            </a:pPr>
            <a:r>
              <a:rPr lang="ar-SA" dirty="0" smtClean="0"/>
              <a:t>حدود ۹۳ درصد مصرف آب مربوط به کشاورزی است </a:t>
            </a:r>
            <a:endParaRPr lang="fa-IR" dirty="0" smtClean="0"/>
          </a:p>
          <a:p>
            <a:pPr lvl="2" algn="r" rtl="1">
              <a:buNone/>
            </a:pPr>
            <a:endParaRPr lang="fa-IR" dirty="0" smtClean="0"/>
          </a:p>
          <a:p>
            <a:pPr lvl="2" algn="r" rtl="1">
              <a:buFont typeface="Wingdings" pitchFamily="2" charset="2"/>
              <a:buChar char="ü"/>
            </a:pPr>
            <a:r>
              <a:rPr lang="ar-SA" dirty="0" smtClean="0"/>
              <a:t>تنها ده درصد تولید ناخالص ملی کشور از راه کشاورزی به دست می آید </a:t>
            </a:r>
            <a:endParaRPr lang="fa-IR" dirty="0" smtClean="0"/>
          </a:p>
          <a:p>
            <a:pPr lvl="2" algn="r" rtl="1">
              <a:buNone/>
            </a:pPr>
            <a:endParaRPr lang="fa-IR" dirty="0" smtClean="0"/>
          </a:p>
          <a:p>
            <a:pPr lvl="2" algn="r" rtl="1">
              <a:buFont typeface="Wingdings" pitchFamily="2" charset="2"/>
              <a:buChar char="ü"/>
            </a:pPr>
            <a:r>
              <a:rPr lang="ar-SA" dirty="0" smtClean="0"/>
              <a:t> ۱۷ درصد نیروی کار کشور در این بخش مشغول هستند</a:t>
            </a:r>
            <a:endParaRPr lang="en-US" dirty="0" smtClean="0"/>
          </a:p>
          <a:p>
            <a:pPr lvl="1" algn="r" rtl="1">
              <a:buNone/>
            </a:pPr>
            <a:endParaRPr lang="en-US" dirty="0" smtClean="0"/>
          </a:p>
          <a:p>
            <a:pPr algn="r" rtl="1">
              <a:buNone/>
            </a:pPr>
            <a:r>
              <a:rPr lang="fa-IR" dirty="0" smtClean="0"/>
              <a:t/>
            </a:r>
            <a:br>
              <a:rPr lang="fa-IR" dirty="0" smtClean="0"/>
            </a:br>
            <a:r>
              <a:rPr lang="fa-IR" dirty="0" smtClean="0"/>
              <a:t/>
            </a:r>
            <a:br>
              <a:rPr lang="fa-IR" dirty="0" smtClean="0"/>
            </a:br>
            <a:r>
              <a:rPr lang="fa-IR" dirty="0" smtClean="0"/>
              <a:t> </a:t>
            </a:r>
            <a:br>
              <a:rPr lang="fa-IR"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Content Placeholder 2"/>
          <p:cNvSpPr>
            <a:spLocks noGrp="1"/>
          </p:cNvSpPr>
          <p:nvPr>
            <p:ph idx="1"/>
          </p:nvPr>
        </p:nvSpPr>
        <p:spPr>
          <a:xfrm>
            <a:off x="304800" y="914400"/>
            <a:ext cx="8534400" cy="5486400"/>
          </a:xfrm>
        </p:spPr>
        <p:txBody>
          <a:bodyPr/>
          <a:lstStyle/>
          <a:p>
            <a:pPr marL="609600" indent="-609600" algn="just" rtl="1">
              <a:lnSpc>
                <a:spcPct val="90000"/>
              </a:lnSpc>
              <a:buFontTx/>
              <a:buNone/>
              <a:defRPr/>
            </a:pPr>
            <a:endParaRPr lang="en-US" sz="2800" b="1" dirty="0" smtClean="0">
              <a:latin typeface="Times New Roman" pitchFamily="18" charset="0"/>
              <a:cs typeface="B Nazanin" pitchFamily="2" charset="-78"/>
            </a:endParaRPr>
          </a:p>
          <a:p>
            <a:pPr marL="609600" indent="-609600" algn="just" rtl="1">
              <a:lnSpc>
                <a:spcPct val="90000"/>
              </a:lnSpc>
              <a:defRPr/>
            </a:pPr>
            <a:endParaRPr lang="fa-IR" sz="2800" b="1" dirty="0" smtClean="0">
              <a:latin typeface="Times New Roman" pitchFamily="18" charset="0"/>
              <a:cs typeface="B Nazanin" pitchFamily="2" charset="-78"/>
            </a:endParaRPr>
          </a:p>
          <a:p>
            <a:pPr marL="609600" indent="-609600" algn="just" rtl="1">
              <a:lnSpc>
                <a:spcPct val="90000"/>
              </a:lnSpc>
              <a:defRPr/>
            </a:pPr>
            <a:endParaRPr lang="fa-IR" sz="2800" b="1" dirty="0" smtClean="0">
              <a:latin typeface="Times New Roman" pitchFamily="18" charset="0"/>
              <a:cs typeface="B Nazanin" pitchFamily="2" charset="-78"/>
            </a:endParaRPr>
          </a:p>
          <a:p>
            <a:pPr marL="609600" indent="-609600" algn="just" rtl="1">
              <a:lnSpc>
                <a:spcPct val="90000"/>
              </a:lnSpc>
              <a:defRPr/>
            </a:pPr>
            <a:endParaRPr lang="en-US" sz="2800" b="1" dirty="0" smtClean="0">
              <a:latin typeface="Times New Roman" pitchFamily="18" charset="0"/>
              <a:cs typeface="B Nazanin" pitchFamily="2" charset="-78"/>
            </a:endParaRPr>
          </a:p>
          <a:p>
            <a:pPr algn="ctr" rtl="1">
              <a:buNone/>
              <a:defRPr/>
            </a:pPr>
            <a:r>
              <a:rPr lang="fa-IR" sz="4000" b="1" dirty="0" smtClean="0">
                <a:solidFill>
                  <a:srgbClr val="FF0000"/>
                </a:solidFill>
                <a:cs typeface="B Zar" pitchFamily="2" charset="-78"/>
              </a:rPr>
              <a:t> مدیریت منابع آب ایران</a:t>
            </a:r>
          </a:p>
          <a:p>
            <a:pPr algn="ctr" rtl="1">
              <a:buNone/>
              <a:defRPr/>
            </a:pPr>
            <a:r>
              <a:rPr lang="en-US" sz="4000" b="1" dirty="0" smtClean="0">
                <a:solidFill>
                  <a:srgbClr val="FF0000"/>
                </a:solidFill>
                <a:latin typeface="Times New Roman" pitchFamily="18" charset="0"/>
                <a:cs typeface="Times New Roman" pitchFamily="18" charset="0"/>
              </a:rPr>
              <a:t>Iran Water resources</a:t>
            </a:r>
            <a:endParaRPr lang="fa-IR" sz="4000" dirty="0" smtClean="0">
              <a:solidFill>
                <a:srgbClr val="FF0000"/>
              </a:solidFill>
              <a:cs typeface="B Nazanin" pitchFamily="2" charset="-78"/>
            </a:endParaRPr>
          </a:p>
        </p:txBody>
      </p:sp>
      <p:sp>
        <p:nvSpPr>
          <p:cNvPr id="43012" name="Slide Number Placeholder 3"/>
          <p:cNvSpPr>
            <a:spLocks noGrp="1"/>
          </p:cNvSpPr>
          <p:nvPr>
            <p:ph type="sldNum" sz="quarter" idx="11"/>
          </p:nvPr>
        </p:nvSpPr>
        <p:spPr>
          <a:noFill/>
        </p:spPr>
        <p:txBody>
          <a:bodyPr/>
          <a:lstStyle/>
          <a:p>
            <a:fld id="{5A0B565E-AA98-437C-8101-6E2D7745F9AA}" type="slidenum">
              <a:rPr lang="en-GB" smtClean="0"/>
              <a:pPr/>
              <a:t>2</a:t>
            </a:fld>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20</a:t>
            </a:fld>
            <a:endParaRPr lang="en-GB" smtClean="0"/>
          </a:p>
        </p:txBody>
      </p:sp>
      <p:sp>
        <p:nvSpPr>
          <p:cNvPr id="5" name="Content Placeholder 4"/>
          <p:cNvSpPr>
            <a:spLocks noGrp="1"/>
          </p:cNvSpPr>
          <p:nvPr>
            <p:ph idx="1"/>
          </p:nvPr>
        </p:nvSpPr>
        <p:spPr/>
        <p:txBody>
          <a:bodyPr/>
          <a:lstStyle/>
          <a:p>
            <a:pPr algn="r" rtl="1"/>
            <a:r>
              <a:rPr lang="ar-SA" b="1" dirty="0" smtClean="0"/>
              <a:t>عوامل بحران آب در ایران</a:t>
            </a:r>
            <a:r>
              <a:rPr lang="en-US" b="1" dirty="0" smtClean="0"/>
              <a:t> </a:t>
            </a:r>
            <a:endParaRPr lang="fa-IR" b="1" dirty="0" smtClean="0"/>
          </a:p>
          <a:p>
            <a:pPr algn="r" rtl="1">
              <a:buNone/>
            </a:pPr>
            <a:endParaRPr lang="en-US" dirty="0" smtClean="0"/>
          </a:p>
          <a:p>
            <a:pPr lvl="1" algn="r" rtl="1"/>
            <a:r>
              <a:rPr lang="ar-SA" sz="2400" b="1" i="1" dirty="0" smtClean="0"/>
              <a:t>سوء مدیریت، عطش توسعه و فقدان نگرش دراز مدت </a:t>
            </a:r>
            <a:endParaRPr lang="fa-IR" sz="2400" b="1" i="1" dirty="0" smtClean="0"/>
          </a:p>
          <a:p>
            <a:pPr lvl="2" algn="r" rtl="1">
              <a:buFont typeface="Wingdings" pitchFamily="2" charset="2"/>
              <a:buChar char="ü"/>
            </a:pPr>
            <a:r>
              <a:rPr lang="ar-SA" dirty="0" smtClean="0"/>
              <a:t>سازمان محیط زیست سرعت استفاده از منابع آب زیرزمینی در ایران را در قیاس با استاندارد جهانی سه برابر بیشتر تخمین می‌زند.</a:t>
            </a:r>
            <a:endParaRPr lang="fa-IR" dirty="0" smtClean="0"/>
          </a:p>
          <a:p>
            <a:pPr lvl="2" algn="r" rtl="1">
              <a:buNone/>
            </a:pPr>
            <a:endParaRPr lang="fa-IR" dirty="0" smtClean="0"/>
          </a:p>
          <a:p>
            <a:pPr lvl="2" algn="r" rtl="1">
              <a:buFont typeface="Wingdings" pitchFamily="2" charset="2"/>
              <a:buChar char="ü"/>
            </a:pPr>
            <a:r>
              <a:rPr lang="ar-SA" dirty="0" smtClean="0"/>
              <a:t>این برداشت بی‌رویه عامل خشکیدن ۲۹۷ دشت از ۶۰۰ دشت ایران میباشد</a:t>
            </a:r>
            <a:endParaRPr lang="fa-IR" dirty="0" smtClean="0"/>
          </a:p>
          <a:p>
            <a:pPr lvl="2" algn="r" rtl="1">
              <a:buNone/>
            </a:pPr>
            <a:endParaRPr lang="fa-IR" dirty="0" smtClean="0"/>
          </a:p>
          <a:p>
            <a:pPr lvl="2" algn="r" rtl="1">
              <a:buFont typeface="Wingdings" pitchFamily="2" charset="2"/>
              <a:buChar char="ü"/>
            </a:pPr>
            <a:r>
              <a:rPr lang="ar-SA" dirty="0" smtClean="0"/>
              <a:t>بخاطر عدم رسیدگی به شبکه ی انتقال آب 35 میلیارد مترمکعب آب در مسیر انتقال هدر می‌رود. </a:t>
            </a:r>
            <a:endParaRPr lang="fa-IR" dirty="0" smtClean="0"/>
          </a:p>
          <a:p>
            <a:pPr lvl="2" algn="r" rtl="1">
              <a:buNone/>
            </a:pPr>
            <a:endParaRPr lang="fa-IR" dirty="0" smtClean="0"/>
          </a:p>
          <a:p>
            <a:pPr lvl="2" algn="r" rtl="1">
              <a:buFont typeface="Wingdings" pitchFamily="2" charset="2"/>
              <a:buChar char="ü"/>
            </a:pPr>
            <a:r>
              <a:rPr lang="ar-SA" dirty="0" smtClean="0"/>
              <a:t>مطابق گزارش شرکت آب و فاصلاب، ۴۰ % از شبکه آب کشور فرسوده اعلام شد.۱۳ % از کل هدر رفتن آب ایران تا این تاریخ به موجب همین فرسودگی بوده است.</a:t>
            </a:r>
            <a:endParaRPr lang="en-US" dirty="0" smtClean="0"/>
          </a:p>
          <a:p>
            <a:pPr lvl="1" algn="r" rtl="1"/>
            <a:endParaRPr lang="en-US" sz="2400" dirty="0" smtClean="0"/>
          </a:p>
          <a:p>
            <a:pPr algn="r" rtl="1">
              <a:buNone/>
            </a:pPr>
            <a:endParaRPr lang="en-US" dirty="0" smtClean="0"/>
          </a:p>
          <a:p>
            <a:pPr algn="r" rtl="1">
              <a:buNone/>
            </a:pPr>
            <a:r>
              <a:rPr lang="fa-IR" dirty="0" smtClean="0"/>
              <a:t/>
            </a:r>
            <a:br>
              <a:rPr lang="fa-IR" dirty="0" smtClean="0"/>
            </a:br>
            <a:r>
              <a:rPr lang="fa-IR" dirty="0" smtClean="0"/>
              <a:t/>
            </a:r>
            <a:br>
              <a:rPr lang="fa-IR" dirty="0" smtClean="0"/>
            </a:br>
            <a:r>
              <a:rPr lang="fa-IR" dirty="0" smtClean="0"/>
              <a:t> </a:t>
            </a:r>
            <a:br>
              <a:rPr lang="fa-IR" dirty="0" smtClean="0"/>
            </a:b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21</a:t>
            </a:fld>
            <a:endParaRPr lang="en-GB" smtClean="0"/>
          </a:p>
        </p:txBody>
      </p:sp>
      <p:sp>
        <p:nvSpPr>
          <p:cNvPr id="5" name="Content Placeholder 4"/>
          <p:cNvSpPr>
            <a:spLocks noGrp="1"/>
          </p:cNvSpPr>
          <p:nvPr>
            <p:ph idx="1"/>
          </p:nvPr>
        </p:nvSpPr>
        <p:spPr/>
        <p:txBody>
          <a:bodyPr/>
          <a:lstStyle/>
          <a:p>
            <a:pPr algn="r" rtl="1"/>
            <a:r>
              <a:rPr lang="ar-SA" b="1" dirty="0" smtClean="0"/>
              <a:t>نمود های بحران </a:t>
            </a:r>
            <a:r>
              <a:rPr lang="fa-IR" b="1" dirty="0" smtClean="0"/>
              <a:t>آ</a:t>
            </a:r>
            <a:r>
              <a:rPr lang="ar-SA" b="1" dirty="0" smtClean="0"/>
              <a:t>ب در ایران</a:t>
            </a:r>
            <a:endParaRPr lang="fa-IR" b="1" dirty="0" smtClean="0"/>
          </a:p>
          <a:p>
            <a:pPr algn="r" rtl="1"/>
            <a:endParaRPr lang="fa-IR" b="1" dirty="0" smtClean="0"/>
          </a:p>
          <a:p>
            <a:pPr algn="r" rtl="1"/>
            <a:r>
              <a:rPr lang="ar-SA" b="1" dirty="0" smtClean="0"/>
              <a:t>خشکسالی در دهه </a:t>
            </a:r>
            <a:r>
              <a:rPr lang="fa-IR" b="1" dirty="0" smtClean="0"/>
              <a:t>۱۳۸۰</a:t>
            </a:r>
            <a:endParaRPr lang="en-US" b="1" dirty="0" smtClean="0"/>
          </a:p>
          <a:p>
            <a:pPr lvl="1" algn="r" rtl="1"/>
            <a:endParaRPr lang="en-US" sz="2400" dirty="0" smtClean="0"/>
          </a:p>
          <a:p>
            <a:pPr algn="r" rtl="1"/>
            <a:r>
              <a:rPr lang="ar-SA" b="1" dirty="0" smtClean="0"/>
              <a:t>میزان بارندگی</a:t>
            </a:r>
            <a:endParaRPr lang="fa-IR" b="1" dirty="0" smtClean="0"/>
          </a:p>
          <a:p>
            <a:pPr algn="r" rtl="1">
              <a:buNone/>
            </a:pPr>
            <a:endParaRPr lang="fa-IR" b="1" dirty="0" smtClean="0"/>
          </a:p>
          <a:p>
            <a:pPr algn="r" rtl="1"/>
            <a:r>
              <a:rPr lang="ar-SA" b="1" dirty="0" smtClean="0"/>
              <a:t>آثار و تبعات خشکسالی</a:t>
            </a:r>
            <a:endParaRPr lang="fa-IR" b="1" dirty="0" smtClean="0"/>
          </a:p>
          <a:p>
            <a:pPr algn="r" rtl="1"/>
            <a:endParaRPr lang="en-US" b="1" i="1" dirty="0" smtClean="0"/>
          </a:p>
          <a:p>
            <a:pPr algn="r" rtl="1"/>
            <a:r>
              <a:rPr lang="ar-SA" b="1" dirty="0" smtClean="0"/>
              <a:t>اقدامات دولت</a:t>
            </a:r>
            <a:endParaRPr lang="fa-IR" b="1" dirty="0" smtClean="0"/>
          </a:p>
          <a:p>
            <a:pPr algn="r" rtl="1">
              <a:buNone/>
            </a:pPr>
            <a:endParaRPr lang="en-US" b="1" i="1" dirty="0" smtClean="0"/>
          </a:p>
          <a:p>
            <a:pPr algn="r" rtl="1"/>
            <a:r>
              <a:rPr lang="ar-SA" b="1" dirty="0" smtClean="0"/>
              <a:t>ریزگردها در خوزستان</a:t>
            </a:r>
            <a:endParaRPr lang="en-US" b="1" dirty="0" smtClean="0"/>
          </a:p>
          <a:p>
            <a:pPr algn="r" rtl="1"/>
            <a:endParaRPr lang="en-US" b="1" dirty="0" smtClean="0"/>
          </a:p>
          <a:p>
            <a:pPr algn="r" rtl="1">
              <a:buNone/>
            </a:pPr>
            <a:endParaRPr lang="en-US" dirty="0" smtClean="0"/>
          </a:p>
          <a:p>
            <a:pPr algn="r" rtl="1">
              <a:buNone/>
            </a:pPr>
            <a:r>
              <a:rPr lang="fa-IR" dirty="0" smtClean="0"/>
              <a:t/>
            </a:r>
            <a:br>
              <a:rPr lang="fa-IR" dirty="0" smtClean="0"/>
            </a:br>
            <a:r>
              <a:rPr lang="fa-IR" dirty="0" smtClean="0"/>
              <a:t/>
            </a:r>
            <a:br>
              <a:rPr lang="fa-IR" dirty="0" smtClean="0"/>
            </a:br>
            <a:r>
              <a:rPr lang="fa-IR" dirty="0" smtClean="0"/>
              <a:t> </a:t>
            </a:r>
            <a:br>
              <a:rPr lang="fa-IR" dirty="0" smtClean="0"/>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22</a:t>
            </a:fld>
            <a:endParaRPr lang="en-GB" smtClean="0"/>
          </a:p>
        </p:txBody>
      </p:sp>
      <p:sp>
        <p:nvSpPr>
          <p:cNvPr id="5" name="Content Placeholder 4"/>
          <p:cNvSpPr>
            <a:spLocks noGrp="1"/>
          </p:cNvSpPr>
          <p:nvPr>
            <p:ph idx="1"/>
          </p:nvPr>
        </p:nvSpPr>
        <p:spPr/>
        <p:txBody>
          <a:bodyPr/>
          <a:lstStyle/>
          <a:p>
            <a:pPr algn="r" rtl="1"/>
            <a:r>
              <a:rPr lang="ar-SA" b="1" dirty="0" smtClean="0"/>
              <a:t>نمود های بحران </a:t>
            </a:r>
            <a:r>
              <a:rPr lang="fa-IR" b="1" dirty="0" smtClean="0"/>
              <a:t>آ</a:t>
            </a:r>
            <a:r>
              <a:rPr lang="ar-SA" b="1" dirty="0" smtClean="0"/>
              <a:t>ب در ایران</a:t>
            </a:r>
            <a:endParaRPr lang="fa-IR" b="1" dirty="0" smtClean="0"/>
          </a:p>
          <a:p>
            <a:pPr lvl="1" algn="r" rtl="1"/>
            <a:r>
              <a:rPr lang="ar-SA" b="1" dirty="0" smtClean="0"/>
              <a:t>خشکسالی در دهه </a:t>
            </a:r>
            <a:r>
              <a:rPr lang="fa-IR" b="1" dirty="0" smtClean="0"/>
              <a:t>۱۳۸۰</a:t>
            </a:r>
          </a:p>
          <a:p>
            <a:pPr lvl="1" algn="r" rtl="1"/>
            <a:r>
              <a:rPr lang="ar-SA" dirty="0" smtClean="0"/>
              <a:t>در فروردین </a:t>
            </a:r>
            <a:r>
              <a:rPr lang="fa-IR" dirty="0" smtClean="0"/>
              <a:t>۱۳۸۷</a:t>
            </a:r>
            <a:r>
              <a:rPr lang="ar-SA" dirty="0" smtClean="0"/>
              <a:t>،</a:t>
            </a:r>
            <a:r>
              <a:rPr lang="en-US" dirty="0" smtClean="0"/>
              <a:t> </a:t>
            </a:r>
            <a:r>
              <a:rPr lang="ar-SA" dirty="0" smtClean="0"/>
              <a:t>سازمان هواشناسی ایران</a:t>
            </a:r>
            <a:r>
              <a:rPr lang="en-US" dirty="0" smtClean="0"/>
              <a:t> </a:t>
            </a:r>
            <a:r>
              <a:rPr lang="ar-SA" dirty="0" smtClean="0"/>
              <a:t> خبر وقوع خشکسالی و کاهش شدید بارندگی در زمستان</a:t>
            </a:r>
            <a:r>
              <a:rPr lang="en-US" dirty="0" smtClean="0"/>
              <a:t> </a:t>
            </a:r>
            <a:r>
              <a:rPr lang="fa-IR" dirty="0" smtClean="0"/>
              <a:t>۱۳۸۶</a:t>
            </a:r>
            <a:r>
              <a:rPr lang="en-US" dirty="0" smtClean="0"/>
              <a:t> </a:t>
            </a:r>
            <a:r>
              <a:rPr lang="ar-SA" dirty="0" smtClean="0"/>
              <a:t>را اعلام کرد.</a:t>
            </a:r>
            <a:endParaRPr lang="fa-IR" dirty="0" smtClean="0"/>
          </a:p>
          <a:p>
            <a:pPr lvl="1" algn="r" rtl="1"/>
            <a:r>
              <a:rPr lang="ar-SA" dirty="0" smtClean="0"/>
              <a:t> سازمان هواشناسی ایران</a:t>
            </a:r>
            <a:r>
              <a:rPr lang="en-US" dirty="0" smtClean="0"/>
              <a:t> </a:t>
            </a:r>
            <a:r>
              <a:rPr lang="ar-SA" dirty="0" smtClean="0"/>
              <a:t>از ادامه یافتن خشکسالی برای </a:t>
            </a:r>
            <a:r>
              <a:rPr lang="fa-IR" dirty="0" smtClean="0"/>
              <a:t>۴</a:t>
            </a:r>
            <a:r>
              <a:rPr lang="ar-SA" dirty="0" smtClean="0"/>
              <a:t> سال، یعنی تا پایان سال</a:t>
            </a:r>
            <a:r>
              <a:rPr lang="en-US" dirty="0" smtClean="0"/>
              <a:t> </a:t>
            </a:r>
            <a:r>
              <a:rPr lang="fa-IR" dirty="0" smtClean="0"/>
              <a:t>۱۳۹۰</a:t>
            </a:r>
            <a:r>
              <a:rPr lang="en-US" dirty="0" smtClean="0"/>
              <a:t> </a:t>
            </a:r>
            <a:r>
              <a:rPr lang="ar-SA" dirty="0" smtClean="0"/>
              <a:t>خبر داد.</a:t>
            </a:r>
            <a:endParaRPr lang="fa-IR" dirty="0" smtClean="0"/>
          </a:p>
          <a:p>
            <a:pPr lvl="1" algn="r" rtl="1"/>
            <a:r>
              <a:rPr lang="ar-SA" dirty="0" smtClean="0"/>
              <a:t> این رویداد همچنان ادامه دارد و تاکنون خسارات بسیاری را به ایران وارد کرده‌است. </a:t>
            </a:r>
            <a:endParaRPr lang="fa-IR" dirty="0" smtClean="0"/>
          </a:p>
          <a:p>
            <a:pPr lvl="1" algn="r" rtl="1"/>
            <a:r>
              <a:rPr lang="ar-SA" dirty="0" smtClean="0"/>
              <a:t>مقامات دولتی این خشکسالی را شدیدترین خشکسالی در </a:t>
            </a:r>
            <a:r>
              <a:rPr lang="fa-IR" dirty="0" smtClean="0"/>
              <a:t>۴۰</a:t>
            </a:r>
            <a:r>
              <a:rPr lang="ar-SA" dirty="0" smtClean="0"/>
              <a:t> سال اخیر ارزیابی کردند</a:t>
            </a:r>
            <a:r>
              <a:rPr lang="en-US" dirty="0" smtClean="0"/>
              <a:t>.</a:t>
            </a:r>
          </a:p>
          <a:p>
            <a:pPr lvl="1" algn="r" rtl="1"/>
            <a:r>
              <a:rPr lang="ar-SA" dirty="0" smtClean="0"/>
              <a:t>پیش از اعلام توسط رئیس سازمان هواشناسی در اسفند</a:t>
            </a:r>
            <a:r>
              <a:rPr lang="en-US" dirty="0" smtClean="0"/>
              <a:t> </a:t>
            </a:r>
            <a:r>
              <a:rPr lang="fa-IR" dirty="0" smtClean="0"/>
              <a:t>۱۳۸۶</a:t>
            </a:r>
            <a:r>
              <a:rPr lang="en-US" dirty="0" smtClean="0"/>
              <a:t> </a:t>
            </a:r>
            <a:r>
              <a:rPr lang="ar-SA" dirty="0" smtClean="0"/>
              <a:t>و در پی کاهش شدید بارندگی روحانیون محلی در بسیاری از شهرها و استان‌ها اقدام به برپایی</a:t>
            </a:r>
            <a:r>
              <a:rPr lang="en-US" dirty="0" smtClean="0"/>
              <a:t> </a:t>
            </a:r>
            <a:r>
              <a:rPr lang="ar-SA" dirty="0" smtClean="0"/>
              <a:t>نماز باران</a:t>
            </a:r>
            <a:r>
              <a:rPr lang="en-US" dirty="0" smtClean="0"/>
              <a:t> </a:t>
            </a:r>
            <a:r>
              <a:rPr lang="ar-SA" dirty="0" smtClean="0"/>
              <a:t>کرده بودند. </a:t>
            </a:r>
            <a:endParaRPr lang="fa-IR" dirty="0" smtClean="0"/>
          </a:p>
          <a:p>
            <a:pPr lvl="1" algn="r" rtl="1"/>
            <a:r>
              <a:rPr lang="en-US" dirty="0" smtClean="0"/>
              <a:t> </a:t>
            </a:r>
            <a:r>
              <a:rPr lang="ar-SA" dirty="0" smtClean="0"/>
              <a:t>وزارت نیرو نیز پس از سازمان هواشناسی خبر وقوع خشکسالی شدید در ایران را تأیید و خواستار برپایی نماز باران توسط مردم شد</a:t>
            </a:r>
            <a:r>
              <a:rPr lang="en-US" dirty="0" smtClean="0"/>
              <a: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23</a:t>
            </a:fld>
            <a:endParaRPr lang="en-GB" smtClean="0"/>
          </a:p>
        </p:txBody>
      </p:sp>
      <p:sp>
        <p:nvSpPr>
          <p:cNvPr id="5" name="Content Placeholder 4"/>
          <p:cNvSpPr>
            <a:spLocks noGrp="1"/>
          </p:cNvSpPr>
          <p:nvPr>
            <p:ph idx="1"/>
          </p:nvPr>
        </p:nvSpPr>
        <p:spPr/>
        <p:txBody>
          <a:bodyPr/>
          <a:lstStyle/>
          <a:p>
            <a:pPr algn="r" rtl="1"/>
            <a:r>
              <a:rPr lang="ar-SA" b="1" dirty="0" smtClean="0"/>
              <a:t>نمود های بحران </a:t>
            </a:r>
            <a:r>
              <a:rPr lang="fa-IR" b="1" dirty="0" smtClean="0"/>
              <a:t>آ</a:t>
            </a:r>
            <a:r>
              <a:rPr lang="ar-SA" b="1" dirty="0" smtClean="0"/>
              <a:t>ب در ایران</a:t>
            </a:r>
            <a:endParaRPr lang="fa-IR" b="1" dirty="0" smtClean="0"/>
          </a:p>
          <a:p>
            <a:pPr algn="r" rtl="1"/>
            <a:endParaRPr lang="fa-IR" b="1" dirty="0" smtClean="0"/>
          </a:p>
          <a:p>
            <a:pPr algn="r" rtl="1"/>
            <a:r>
              <a:rPr lang="ar-SA" b="1" dirty="0" smtClean="0"/>
              <a:t>میزان بارندگی</a:t>
            </a:r>
            <a:endParaRPr lang="fa-IR" b="1" dirty="0" smtClean="0"/>
          </a:p>
          <a:p>
            <a:pPr algn="r" rtl="1">
              <a:buNone/>
            </a:pPr>
            <a:endParaRPr lang="fa-IR" b="1" dirty="0" smtClean="0"/>
          </a:p>
          <a:p>
            <a:pPr algn="r" rtl="1"/>
            <a:r>
              <a:rPr lang="ar-SA" b="1" dirty="0" smtClean="0"/>
              <a:t>آثار و تبعات خشکسالی</a:t>
            </a:r>
            <a:endParaRPr lang="fa-IR" b="1" dirty="0" smtClean="0"/>
          </a:p>
          <a:p>
            <a:pPr lvl="1" algn="r" rtl="1"/>
            <a:r>
              <a:rPr lang="ar-SA" dirty="0" smtClean="0"/>
              <a:t>وزارت نیرو پیش‌بینی کرد که </a:t>
            </a:r>
            <a:r>
              <a:rPr lang="fa-IR" dirty="0" smtClean="0"/>
              <a:t>۱۲۰</a:t>
            </a:r>
            <a:r>
              <a:rPr lang="ar-SA" dirty="0" smtClean="0"/>
              <a:t> شهر و </a:t>
            </a:r>
            <a:r>
              <a:rPr lang="fa-IR" dirty="0" smtClean="0"/>
              <a:t>۶۰۰۰</a:t>
            </a:r>
            <a:r>
              <a:rPr lang="ar-SA" dirty="0" smtClean="0"/>
              <a:t> روستا در ایران در سال</a:t>
            </a:r>
            <a:r>
              <a:rPr lang="en-US" dirty="0" smtClean="0"/>
              <a:t> </a:t>
            </a:r>
            <a:r>
              <a:rPr lang="fa-IR" dirty="0" smtClean="0"/>
              <a:t>۱۳۸۷</a:t>
            </a:r>
            <a:r>
              <a:rPr lang="en-US" dirty="0" smtClean="0"/>
              <a:t> </a:t>
            </a:r>
            <a:r>
              <a:rPr lang="ar-SA" dirty="0" smtClean="0"/>
              <a:t>با مشکل کمبود آب بطور جدی مواجه خواهند شد. </a:t>
            </a:r>
            <a:endParaRPr lang="en-US" dirty="0" smtClean="0"/>
          </a:p>
          <a:p>
            <a:pPr lvl="1" algn="r" rtl="1"/>
            <a:r>
              <a:rPr lang="ar-SA" dirty="0" smtClean="0"/>
              <a:t>خشکسالی همچنین منجر به وارد آمدن آسیب‌های جدی به</a:t>
            </a:r>
            <a:r>
              <a:rPr lang="en-US" dirty="0" smtClean="0"/>
              <a:t> </a:t>
            </a:r>
            <a:r>
              <a:rPr lang="ar-SA" dirty="0" smtClean="0"/>
              <a:t>محیط زیست</a:t>
            </a:r>
            <a:r>
              <a:rPr lang="en-US" dirty="0" smtClean="0"/>
              <a:t> </a:t>
            </a:r>
            <a:r>
              <a:rPr lang="ar-SA" dirty="0" smtClean="0"/>
              <a:t>ایران نیز شد. </a:t>
            </a:r>
            <a:endParaRPr lang="en-US" dirty="0" smtClean="0"/>
          </a:p>
          <a:p>
            <a:pPr lvl="1" algn="r" rtl="1"/>
            <a:r>
              <a:rPr lang="ar-SA" dirty="0" smtClean="0"/>
              <a:t>شبکه</a:t>
            </a:r>
            <a:r>
              <a:rPr lang="en-US" dirty="0" smtClean="0"/>
              <a:t> </a:t>
            </a:r>
            <a:r>
              <a:rPr lang="ar-SA" dirty="0" smtClean="0"/>
              <a:t>برق</a:t>
            </a:r>
            <a:r>
              <a:rPr lang="en-US" dirty="0" smtClean="0"/>
              <a:t> </a:t>
            </a:r>
            <a:r>
              <a:rPr lang="ar-SA" dirty="0" smtClean="0"/>
              <a:t>ایران دست کم با کمبود </a:t>
            </a:r>
            <a:r>
              <a:rPr lang="fa-IR" dirty="0" smtClean="0"/>
              <a:t>۵۵۰۰</a:t>
            </a:r>
            <a:r>
              <a:rPr lang="en-US" dirty="0" smtClean="0"/>
              <a:t> </a:t>
            </a:r>
            <a:r>
              <a:rPr lang="ar-SA" dirty="0" smtClean="0">
                <a:hlinkClick r:id="rId2" tooltip="مگا"/>
              </a:rPr>
              <a:t>مگا</a:t>
            </a:r>
            <a:r>
              <a:rPr lang="ar-SA" dirty="0" smtClean="0"/>
              <a:t>وات</a:t>
            </a:r>
            <a:r>
              <a:rPr lang="en-US" dirty="0" smtClean="0"/>
              <a:t> </a:t>
            </a:r>
            <a:r>
              <a:rPr lang="ar-SA" dirty="0" smtClean="0"/>
              <a:t>برق مواجه می‌شود و احتمال قطع برق افزایش می‌یابد. </a:t>
            </a:r>
            <a:endParaRPr lang="en-US" dirty="0" smtClean="0"/>
          </a:p>
          <a:p>
            <a:pPr lvl="1" algn="r" rtl="1"/>
            <a:r>
              <a:rPr lang="ar-SA" dirty="0" smtClean="0"/>
              <a:t>همچنین کیفیت</a:t>
            </a:r>
            <a:r>
              <a:rPr lang="en-US" dirty="0" smtClean="0"/>
              <a:t> </a:t>
            </a:r>
            <a:r>
              <a:rPr lang="ar-SA" dirty="0" smtClean="0"/>
              <a:t>آب آشامیدنی</a:t>
            </a:r>
            <a:r>
              <a:rPr lang="en-US" dirty="0" smtClean="0"/>
              <a:t> </a:t>
            </a:r>
            <a:r>
              <a:rPr lang="ar-SA" dirty="0" smtClean="0"/>
              <a:t>در</a:t>
            </a:r>
            <a:r>
              <a:rPr lang="en-US" dirty="0" smtClean="0"/>
              <a:t> </a:t>
            </a:r>
            <a:r>
              <a:rPr lang="ar-SA" dirty="0" smtClean="0"/>
              <a:t>شهرها</a:t>
            </a:r>
            <a:r>
              <a:rPr lang="en-US" dirty="0" smtClean="0"/>
              <a:t> </a:t>
            </a:r>
            <a:r>
              <a:rPr lang="ar-SA" dirty="0" smtClean="0"/>
              <a:t>نیز کاهید و دولت ناچار به بهره‌برداری بیشتر از چاه‌ها برای تأمین آب آشامیدنی شد</a:t>
            </a:r>
            <a:r>
              <a:rPr lang="en-US" dirty="0" smtClean="0"/>
              <a:t>.</a:t>
            </a:r>
          </a:p>
          <a:p>
            <a:pPr algn="r" rtl="1"/>
            <a:endParaRPr lang="fa-IR" b="1" dirty="0" smtClean="0"/>
          </a:p>
          <a:p>
            <a:pPr algn="r" rtl="1"/>
            <a:endParaRPr lang="en-US" b="1" i="1" dirty="0" smtClean="0"/>
          </a:p>
          <a:p>
            <a:pPr algn="r" rtl="1"/>
            <a:endParaRPr lang="en-US" b="1" dirty="0" smtClean="0"/>
          </a:p>
          <a:p>
            <a:pPr algn="r" rtl="1">
              <a:buNone/>
            </a:pPr>
            <a:endParaRPr lang="en-US" dirty="0" smtClean="0"/>
          </a:p>
          <a:p>
            <a:pPr algn="r" rtl="1">
              <a:buNone/>
            </a:pPr>
            <a:r>
              <a:rPr lang="fa-IR" dirty="0" smtClean="0"/>
              <a:t/>
            </a:r>
            <a:br>
              <a:rPr lang="fa-IR" dirty="0" smtClean="0"/>
            </a:br>
            <a:r>
              <a:rPr lang="fa-IR" dirty="0" smtClean="0"/>
              <a:t/>
            </a:r>
            <a:br>
              <a:rPr lang="fa-IR" dirty="0" smtClean="0"/>
            </a:br>
            <a:r>
              <a:rPr lang="fa-IR" dirty="0" smtClean="0"/>
              <a:t> </a:t>
            </a:r>
            <a:br>
              <a:rPr lang="fa-IR" dirty="0" smtClean="0"/>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24</a:t>
            </a:fld>
            <a:endParaRPr lang="en-GB" smtClean="0"/>
          </a:p>
        </p:txBody>
      </p:sp>
      <p:sp>
        <p:nvSpPr>
          <p:cNvPr id="5" name="Content Placeholder 4"/>
          <p:cNvSpPr>
            <a:spLocks noGrp="1"/>
          </p:cNvSpPr>
          <p:nvPr>
            <p:ph idx="1"/>
          </p:nvPr>
        </p:nvSpPr>
        <p:spPr/>
        <p:txBody>
          <a:bodyPr/>
          <a:lstStyle/>
          <a:p>
            <a:pPr algn="r" rtl="1"/>
            <a:r>
              <a:rPr lang="ar-SA" b="1" dirty="0" smtClean="0"/>
              <a:t>نمود های بحران </a:t>
            </a:r>
            <a:r>
              <a:rPr lang="fa-IR" b="1" dirty="0" smtClean="0"/>
              <a:t>آ</a:t>
            </a:r>
            <a:r>
              <a:rPr lang="ar-SA" b="1" dirty="0" smtClean="0"/>
              <a:t>ب در ایران</a:t>
            </a:r>
            <a:endParaRPr lang="fa-IR" b="1" dirty="0" smtClean="0"/>
          </a:p>
          <a:p>
            <a:pPr algn="r" rtl="1"/>
            <a:endParaRPr lang="en-US" b="1" i="1" dirty="0" smtClean="0"/>
          </a:p>
          <a:p>
            <a:pPr algn="r" rtl="1"/>
            <a:r>
              <a:rPr lang="ar-SA" b="1" dirty="0" smtClean="0"/>
              <a:t>اقدامات دولت</a:t>
            </a:r>
            <a:endParaRPr lang="fa-IR" b="1" dirty="0" smtClean="0"/>
          </a:p>
          <a:p>
            <a:pPr algn="r" rtl="1"/>
            <a:r>
              <a:rPr lang="ar-SA" dirty="0" smtClean="0"/>
              <a:t>دولت برای جبران خسارات ناشی از خشکسالی لایحه‌ای در دو فوریت تقدیم</a:t>
            </a:r>
            <a:r>
              <a:rPr lang="en-US" dirty="0" smtClean="0"/>
              <a:t> </a:t>
            </a:r>
            <a:r>
              <a:rPr lang="ar-SA" dirty="0" smtClean="0"/>
              <a:t>مجلس</a:t>
            </a:r>
            <a:r>
              <a:rPr lang="en-US" dirty="0" smtClean="0"/>
              <a:t> </a:t>
            </a:r>
            <a:r>
              <a:rPr lang="ar-SA" dirty="0" smtClean="0"/>
              <a:t>کرد تا بر اساس آن مجوز برداشت </a:t>
            </a:r>
            <a:r>
              <a:rPr lang="fa-IR" dirty="0" smtClean="0"/>
              <a:t>۲۰</a:t>
            </a:r>
            <a:r>
              <a:rPr lang="ar-SA" dirty="0" smtClean="0"/>
              <a:t> هزار میلیارد ریال از</a:t>
            </a:r>
            <a:r>
              <a:rPr lang="en-US" dirty="0" smtClean="0"/>
              <a:t> </a:t>
            </a:r>
            <a:r>
              <a:rPr lang="ar-SA" dirty="0" smtClean="0"/>
              <a:t>صندوق ذخیره ارزی</a:t>
            </a:r>
            <a:r>
              <a:rPr lang="en-US" dirty="0" smtClean="0"/>
              <a:t> </a:t>
            </a:r>
            <a:r>
              <a:rPr lang="ar-SA" dirty="0" smtClean="0"/>
              <a:t>را برخلاف آثار</a:t>
            </a:r>
            <a:r>
              <a:rPr lang="en-US" dirty="0" smtClean="0"/>
              <a:t> </a:t>
            </a:r>
            <a:r>
              <a:rPr lang="ar-SA" dirty="0" smtClean="0"/>
              <a:t>تورمی</a:t>
            </a:r>
            <a:r>
              <a:rPr lang="en-US" dirty="0" smtClean="0"/>
              <a:t> </a:t>
            </a:r>
            <a:r>
              <a:rPr lang="ar-SA" dirty="0" smtClean="0"/>
              <a:t>آن بدست آورد درحالی‌که معاون وزیر نیرو خسارت‌های ناشی از خشکسالی را تنها </a:t>
            </a:r>
            <a:r>
              <a:rPr lang="fa-IR" dirty="0" smtClean="0"/>
              <a:t>۱۵۰</a:t>
            </a:r>
            <a:r>
              <a:rPr lang="ar-SA" dirty="0" smtClean="0"/>
              <a:t> میلیارد تومان اعلام کرده بود.</a:t>
            </a:r>
            <a:endParaRPr lang="fa-IR" dirty="0" smtClean="0"/>
          </a:p>
          <a:p>
            <a:pPr algn="r" rtl="1"/>
            <a:r>
              <a:rPr lang="ar-SA" dirty="0" smtClean="0"/>
              <a:t> تأکید دولت بر عدم آگاهی مردم از میزان و شدت خشکسالی و وضعیت فعلی کشور منجر به برگزاری غیر علنی جلسه مجلس گردید. برداشت دولت درنهایت به </a:t>
            </a:r>
            <a:r>
              <a:rPr lang="fa-IR" dirty="0" smtClean="0"/>
              <a:t>۲</a:t>
            </a:r>
            <a:r>
              <a:rPr lang="ar-SA" dirty="0" smtClean="0"/>
              <a:t> هزار میلیارد تومان افزایش یافت.</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25</a:t>
            </a:fld>
            <a:endParaRPr lang="en-GB" smtClean="0"/>
          </a:p>
        </p:txBody>
      </p:sp>
      <p:sp>
        <p:nvSpPr>
          <p:cNvPr id="5" name="Content Placeholder 4"/>
          <p:cNvSpPr>
            <a:spLocks noGrp="1"/>
          </p:cNvSpPr>
          <p:nvPr>
            <p:ph idx="1"/>
          </p:nvPr>
        </p:nvSpPr>
        <p:spPr/>
        <p:txBody>
          <a:bodyPr/>
          <a:lstStyle/>
          <a:p>
            <a:pPr algn="r" rtl="1"/>
            <a:r>
              <a:rPr lang="ar-SA" b="1" dirty="0" smtClean="0"/>
              <a:t>نمود های بحران </a:t>
            </a:r>
            <a:r>
              <a:rPr lang="fa-IR" b="1" dirty="0" smtClean="0"/>
              <a:t>آ</a:t>
            </a:r>
            <a:r>
              <a:rPr lang="ar-SA" b="1" dirty="0" smtClean="0"/>
              <a:t>ب در ایران</a:t>
            </a:r>
            <a:endParaRPr lang="fa-IR" b="1" dirty="0" smtClean="0"/>
          </a:p>
          <a:p>
            <a:pPr algn="r" rtl="1"/>
            <a:endParaRPr lang="fa-IR" b="1" dirty="0" smtClean="0"/>
          </a:p>
          <a:p>
            <a:pPr lvl="1" algn="r" rtl="1"/>
            <a:r>
              <a:rPr lang="ar-SA" b="1" dirty="0" smtClean="0"/>
              <a:t>ریزگردها در خوزستان</a:t>
            </a:r>
            <a:endParaRPr lang="fa-IR" b="1" dirty="0" smtClean="0"/>
          </a:p>
          <a:p>
            <a:pPr lvl="2" algn="r" rtl="1"/>
            <a:r>
              <a:rPr lang="ar-SA" dirty="0" smtClean="0"/>
              <a:t>مسئولان محیط زیست و کارشناسان این حوزه، منشأ اصلی بحران ریزگردها در استان خوزستان را خشک‌شدن بخشی از</a:t>
            </a:r>
            <a:r>
              <a:rPr lang="en-US" dirty="0" smtClean="0"/>
              <a:t> </a:t>
            </a:r>
            <a:r>
              <a:rPr lang="ar-SA" u="sng" dirty="0" smtClean="0"/>
              <a:t>تالاب هورالعظیم</a:t>
            </a:r>
            <a:r>
              <a:rPr lang="en-US" dirty="0" smtClean="0"/>
              <a:t> </a:t>
            </a:r>
            <a:r>
              <a:rPr lang="ar-SA" dirty="0" smtClean="0"/>
              <a:t>بعلت عملیات حفاری</a:t>
            </a:r>
            <a:r>
              <a:rPr lang="en-US" dirty="0" smtClean="0"/>
              <a:t> </a:t>
            </a:r>
            <a:r>
              <a:rPr lang="ar-SA" u="sng" dirty="0" smtClean="0"/>
              <a:t>وزارت نفت ایران</a:t>
            </a:r>
            <a:r>
              <a:rPr lang="en-US" dirty="0" smtClean="0"/>
              <a:t> </a:t>
            </a:r>
            <a:r>
              <a:rPr lang="ar-SA" dirty="0" smtClean="0"/>
              <a:t>می‌دانند. </a:t>
            </a:r>
            <a:endParaRPr lang="fa-IR" dirty="0" smtClean="0"/>
          </a:p>
          <a:p>
            <a:pPr lvl="2" algn="r" rtl="1"/>
            <a:r>
              <a:rPr lang="en-US" dirty="0" smtClean="0"/>
              <a:t> </a:t>
            </a:r>
            <a:r>
              <a:rPr lang="ar-SA" dirty="0" smtClean="0"/>
              <a:t>رئیس</a:t>
            </a:r>
            <a:r>
              <a:rPr lang="en-US" dirty="0" smtClean="0"/>
              <a:t> </a:t>
            </a:r>
            <a:r>
              <a:rPr lang="ar-SA" u="sng" dirty="0" smtClean="0"/>
              <a:t>سازمان حفاظت محیط زیست</a:t>
            </a:r>
            <a:r>
              <a:rPr lang="en-US" dirty="0" smtClean="0"/>
              <a:t> </a:t>
            </a:r>
            <a:r>
              <a:rPr lang="ar-SA" dirty="0" smtClean="0"/>
              <a:t>منشأ بخش دیگری از این ریزگردها را عراق معرفی می‌کند این در حالی است که برخی علل این بحران را فرامنطقه‌ای می‌دانند.</a:t>
            </a:r>
            <a:endParaRPr lang="fa-IR" dirty="0" smtClean="0"/>
          </a:p>
          <a:p>
            <a:pPr lvl="2" algn="r" rtl="1"/>
            <a:r>
              <a:rPr lang="ar-SA" dirty="0" smtClean="0"/>
              <a:t> </a:t>
            </a:r>
            <a:r>
              <a:rPr lang="ar-SA" u="sng" dirty="0" smtClean="0"/>
              <a:t>سازمان هواشناسی ایران</a:t>
            </a:r>
            <a:r>
              <a:rPr lang="en-US" dirty="0" smtClean="0"/>
              <a:t> </a:t>
            </a:r>
            <a:r>
              <a:rPr lang="ar-SA" dirty="0" smtClean="0"/>
              <a:t>نیز با توجه به گزارش داده‌های دیدبانی منطقه، منشأ گردوخاک را داخلی دانسته و خیزش گرد و خاک را در بخش‌های جنوبی استان خوزستان می‌داند</a:t>
            </a:r>
            <a:endParaRPr lang="fa-IR" dirty="0" smtClean="0"/>
          </a:p>
          <a:p>
            <a:pPr lvl="2" algn="r" rtl="1"/>
            <a:r>
              <a:rPr lang="ar-SA" dirty="0" smtClean="0"/>
              <a:t> همانگونه که نقشه‌های تاوایی نشان می‌دهند، گردوخاک تولیدشده در سطح زمین، در حد واصل بین هسته تاوایی مثبت و منفی جابجا می‌شود و این مطلب موید این است که منشأ گردوخاک نمی‌تواند از عراق باشد</a:t>
            </a:r>
            <a:r>
              <a:rPr lang="en-US" dirty="0" smtClean="0"/>
              <a:t>.</a:t>
            </a:r>
          </a:p>
          <a:p>
            <a:pPr lvl="1" algn="r" rtl="1"/>
            <a:endParaRPr lang="en-US" b="1" dirty="0" smtClean="0"/>
          </a:p>
          <a:p>
            <a:pPr algn="r" rtl="1"/>
            <a:endParaRPr lang="en-US" b="1" dirty="0" smtClean="0"/>
          </a:p>
          <a:p>
            <a:pPr algn="r" rtl="1">
              <a:buNone/>
            </a:pPr>
            <a:endParaRPr lang="en-US" dirty="0" smtClean="0"/>
          </a:p>
          <a:p>
            <a:pPr algn="r" rtl="1">
              <a:buNone/>
            </a:pPr>
            <a:r>
              <a:rPr lang="fa-IR" dirty="0" smtClean="0"/>
              <a:t/>
            </a:r>
            <a:br>
              <a:rPr lang="fa-IR" dirty="0" smtClean="0"/>
            </a:br>
            <a:r>
              <a:rPr lang="fa-IR" dirty="0" smtClean="0"/>
              <a:t/>
            </a:r>
            <a:br>
              <a:rPr lang="fa-IR" dirty="0" smtClean="0"/>
            </a:br>
            <a:r>
              <a:rPr lang="fa-IR" dirty="0" smtClean="0"/>
              <a:t> </a:t>
            </a:r>
            <a:br>
              <a:rPr lang="fa-IR" dirty="0" smtClean="0"/>
            </a:b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26</a:t>
            </a:fld>
            <a:endParaRPr lang="en-GB" smtClean="0"/>
          </a:p>
        </p:txBody>
      </p:sp>
      <p:sp>
        <p:nvSpPr>
          <p:cNvPr id="5" name="Content Placeholder 4"/>
          <p:cNvSpPr>
            <a:spLocks noGrp="1"/>
          </p:cNvSpPr>
          <p:nvPr>
            <p:ph idx="1"/>
          </p:nvPr>
        </p:nvSpPr>
        <p:spPr/>
        <p:txBody>
          <a:bodyPr/>
          <a:lstStyle/>
          <a:p>
            <a:pPr algn="r" rtl="1"/>
            <a:r>
              <a:rPr lang="ar-SA" b="1" dirty="0" smtClean="0"/>
              <a:t>راهکارها و استراتژی های خروج از بحران</a:t>
            </a:r>
            <a:endParaRPr lang="en-US" dirty="0" smtClean="0"/>
          </a:p>
          <a:p>
            <a:pPr algn="r" rtl="1"/>
            <a:endParaRPr lang="fa-IR" b="1" dirty="0" smtClean="0"/>
          </a:p>
          <a:p>
            <a:pPr lvl="1" algn="r" rtl="1"/>
            <a:r>
              <a:rPr lang="ar-SA" b="1" dirty="0" smtClean="0"/>
              <a:t>برنامه ریزی بلند مدت برای مواجهه با کاهش سرانه آب با توجه به سیاست  افزایش جمعیت </a:t>
            </a:r>
            <a:endParaRPr lang="en-US" dirty="0" smtClean="0"/>
          </a:p>
          <a:p>
            <a:pPr lvl="2" algn="r" rtl="1"/>
            <a:r>
              <a:rPr lang="ar-SA" sz="2400" dirty="0" smtClean="0"/>
              <a:t>هر چند توزیع سنی جمعیت در حال حاضر نگرانی های موجهی از نقطه نظر اجتماعی-اقتصادی در میان تصمیم گیران دولتی ایجاد کرده است. اما، افزایش جمعیت با وجود بحران جدی و عمیق ایجاد شده و محدودیت منابع آب، نیازمند برنامه ریزی بلند مدت برای مواجهه با کاهش سرانه آب می باشد و محدود کردن روند شهر نشینی و مهاجرت همراه با برنامه ریزی برای توزیع مناسب جغرافیایی جمیعت باید در دستور کار دولت قرار بگیرد</a:t>
            </a:r>
            <a:r>
              <a:rPr lang="en-US" sz="2400" dirty="0" smtClean="0"/>
              <a:t>.</a:t>
            </a:r>
          </a:p>
          <a:p>
            <a:pPr lvl="1" algn="r" rtl="1"/>
            <a:endParaRPr lang="en-US" dirty="0" smtClean="0"/>
          </a:p>
          <a:p>
            <a:pPr lvl="1" algn="r" rtl="1"/>
            <a:endParaRPr lang="en-US" dirty="0" smtClean="0"/>
          </a:p>
          <a:p>
            <a:pPr lvl="1" algn="r" rtl="1"/>
            <a:endParaRPr lang="en-US" b="1" dirty="0" smtClean="0"/>
          </a:p>
          <a:p>
            <a:pPr algn="r" rtl="1"/>
            <a:endParaRPr lang="en-US" b="1" dirty="0" smtClean="0"/>
          </a:p>
          <a:p>
            <a:pPr algn="r" rtl="1">
              <a:buNone/>
            </a:pPr>
            <a:endParaRPr lang="en-US" dirty="0" smtClean="0"/>
          </a:p>
          <a:p>
            <a:pPr algn="r" rtl="1">
              <a:buNone/>
            </a:pPr>
            <a:r>
              <a:rPr lang="fa-IR" dirty="0" smtClean="0"/>
              <a:t/>
            </a:r>
            <a:br>
              <a:rPr lang="fa-IR" dirty="0" smtClean="0"/>
            </a:br>
            <a:r>
              <a:rPr lang="fa-IR" dirty="0" smtClean="0"/>
              <a:t/>
            </a:r>
            <a:br>
              <a:rPr lang="fa-IR" dirty="0" smtClean="0"/>
            </a:br>
            <a:r>
              <a:rPr lang="fa-IR" dirty="0" smtClean="0"/>
              <a:t> </a:t>
            </a:r>
            <a:br>
              <a:rPr lang="fa-IR" dirty="0" smtClean="0"/>
            </a:b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27</a:t>
            </a:fld>
            <a:endParaRPr lang="en-GB" smtClean="0"/>
          </a:p>
        </p:txBody>
      </p:sp>
      <p:sp>
        <p:nvSpPr>
          <p:cNvPr id="5" name="Content Placeholder 4"/>
          <p:cNvSpPr>
            <a:spLocks noGrp="1"/>
          </p:cNvSpPr>
          <p:nvPr>
            <p:ph idx="1"/>
          </p:nvPr>
        </p:nvSpPr>
        <p:spPr/>
        <p:txBody>
          <a:bodyPr/>
          <a:lstStyle/>
          <a:p>
            <a:pPr algn="r" rtl="1"/>
            <a:r>
              <a:rPr lang="ar-SA" b="1" dirty="0" smtClean="0"/>
              <a:t>راهکارها و استراتژی های خروج از بحران</a:t>
            </a:r>
            <a:endParaRPr lang="en-US" dirty="0" smtClean="0"/>
          </a:p>
          <a:p>
            <a:pPr lvl="1" algn="r" rtl="1"/>
            <a:r>
              <a:rPr lang="ar-SA" b="1" dirty="0" smtClean="0"/>
              <a:t>تغییرات ساختاری دربخش کشاورزی </a:t>
            </a:r>
            <a:endParaRPr lang="fa-IR" b="1" dirty="0" smtClean="0"/>
          </a:p>
          <a:p>
            <a:pPr lvl="1" algn="r" rtl="1"/>
            <a:r>
              <a:rPr lang="ar-SA" dirty="0" smtClean="0"/>
              <a:t> الگوی کشت باید مطابق میزان دسترسی به منابع آب و سایر منابع با لحاظ الویت های ملی نظیر امنیت غذایی اصلاح شود.</a:t>
            </a:r>
            <a:endParaRPr lang="en-US" sz="1800" dirty="0" smtClean="0"/>
          </a:p>
          <a:p>
            <a:pPr lvl="1" algn="r" rtl="1"/>
            <a:r>
              <a:rPr lang="ar-SA" dirty="0" smtClean="0"/>
              <a:t> قیمت آب و انرژی در بخش کشاورزی می بایست در حد معقولی و همزمان با سیاستهای جدی حمایت اقتصادی و تشویقی به جهت ایجاد انگیزه برای بهره وری بیشتر از منابع بدون ایجاد فشار معیشتی بر کشاورزان افزایش یابد.</a:t>
            </a:r>
            <a:endParaRPr lang="en-US" sz="1800" dirty="0" smtClean="0"/>
          </a:p>
          <a:p>
            <a:pPr lvl="1" algn="r" rtl="1"/>
            <a:r>
              <a:rPr lang="ar-SA" dirty="0" smtClean="0"/>
              <a:t> دولت می بایست مشوقهای و زمینه لازم برای تشکیل نهادهای مشارکتیِ مدیریتی و شرکتهای تعاونیِ کشاورزیِ منطقه ای را ایجاد کند؛ این موسسات در افزایش بازدهی کشاورزی از طریق تجمیع ظرفیت سرمایه گذاری، مدیریت، بهره برداری، و هزینه های حفظ و نگهداری و همچنین قیمت گذاری و فروش محصول موثر خواهند بود.</a:t>
            </a:r>
            <a:endParaRPr lang="en-US" sz="1800" dirty="0" smtClean="0"/>
          </a:p>
          <a:p>
            <a:pPr lvl="1" algn="r" rtl="1"/>
            <a:endParaRPr lang="en-US" dirty="0" smtClean="0"/>
          </a:p>
          <a:p>
            <a:pPr lvl="1" algn="r" rtl="1"/>
            <a:endParaRPr lang="en-US" dirty="0" smtClean="0"/>
          </a:p>
          <a:p>
            <a:pPr lvl="1" algn="r" rtl="1"/>
            <a:endParaRPr lang="en-US" b="1" dirty="0" smtClean="0"/>
          </a:p>
          <a:p>
            <a:pPr algn="r" rtl="1"/>
            <a:endParaRPr lang="en-US" b="1" dirty="0" smtClean="0"/>
          </a:p>
          <a:p>
            <a:pPr algn="r" rtl="1">
              <a:buNone/>
            </a:pPr>
            <a:endParaRPr lang="en-US" dirty="0" smtClean="0"/>
          </a:p>
          <a:p>
            <a:pPr algn="r" rtl="1">
              <a:buNone/>
            </a:pPr>
            <a:r>
              <a:rPr lang="fa-IR" dirty="0" smtClean="0"/>
              <a:t/>
            </a:r>
            <a:br>
              <a:rPr lang="fa-IR" dirty="0" smtClean="0"/>
            </a:br>
            <a:r>
              <a:rPr lang="fa-IR" dirty="0" smtClean="0"/>
              <a:t/>
            </a:r>
            <a:br>
              <a:rPr lang="fa-IR" dirty="0" smtClean="0"/>
            </a:br>
            <a:r>
              <a:rPr lang="fa-IR" dirty="0" smtClean="0"/>
              <a:t> </a:t>
            </a:r>
            <a:br>
              <a:rPr lang="fa-IR" dirty="0" smtClean="0"/>
            </a:b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28</a:t>
            </a:fld>
            <a:endParaRPr lang="en-GB" smtClean="0"/>
          </a:p>
        </p:txBody>
      </p:sp>
      <p:sp>
        <p:nvSpPr>
          <p:cNvPr id="5" name="Content Placeholder 4"/>
          <p:cNvSpPr>
            <a:spLocks noGrp="1"/>
          </p:cNvSpPr>
          <p:nvPr>
            <p:ph idx="1"/>
          </p:nvPr>
        </p:nvSpPr>
        <p:spPr/>
        <p:txBody>
          <a:bodyPr/>
          <a:lstStyle/>
          <a:p>
            <a:pPr algn="r" rtl="1"/>
            <a:r>
              <a:rPr lang="ar-SA" b="1" dirty="0" smtClean="0"/>
              <a:t>راهکارها و استراتژی های خروج از بحران</a:t>
            </a:r>
            <a:endParaRPr lang="en-US" dirty="0" smtClean="0"/>
          </a:p>
          <a:p>
            <a:pPr algn="r" rtl="1"/>
            <a:endParaRPr lang="fa-IR" b="1" dirty="0" smtClean="0"/>
          </a:p>
          <a:p>
            <a:pPr lvl="1" algn="r" rtl="1"/>
            <a:r>
              <a:rPr lang="ar-SA" b="1" dirty="0" smtClean="0"/>
              <a:t>ایجاد یک بازار آب جدید و کارا</a:t>
            </a:r>
            <a:r>
              <a:rPr lang="en-US" b="1" dirty="0" smtClean="0"/>
              <a:t> </a:t>
            </a:r>
            <a:endParaRPr lang="en-US" dirty="0" smtClean="0"/>
          </a:p>
          <a:p>
            <a:pPr lvl="1" algn="r" rtl="1"/>
            <a:r>
              <a:rPr lang="ar-SA" dirty="0" smtClean="0"/>
              <a:t>دولت باید پیگیر ایجاد یک بازار آب جدید و کارا باشد. ایرانیان باستان به داشتن سامانه موفق خرید و فروش آب، تخصیص و تقسیم آب، و مقررات و قانونگذاری در خصوص آب مشهور هستند. ایران مدرن هم نیازمند داشتن بازار آب مطمئن برای افزایش بازدهی اقتصادی در مصرف آب هستند.</a:t>
            </a:r>
            <a:endParaRPr lang="fa-IR" dirty="0" smtClean="0"/>
          </a:p>
          <a:p>
            <a:pPr lvl="1" algn="r" rtl="1"/>
            <a:r>
              <a:rPr lang="ar-SA" b="1" dirty="0" smtClean="0"/>
              <a:t>ایجاد صندوق آب زیست محیطی</a:t>
            </a:r>
            <a:endParaRPr lang="en-US" dirty="0" smtClean="0"/>
          </a:p>
          <a:p>
            <a:pPr lvl="1" algn="r" rtl="1"/>
            <a:r>
              <a:rPr lang="ar-SA" dirty="0" smtClean="0"/>
              <a:t>دولت می بایست به دنبال ایجاد صندوق آب زیست محیطی باشد و تلاش کند با خرید آب از زمینهای کشاوزی با سود اقتصادی پایین، به احیا اکوسیستم و روند تغذیه سفره های آب زیرزمینی کمک کند</a:t>
            </a:r>
            <a:r>
              <a:rPr lang="en-US" dirty="0" smtClean="0"/>
              <a:t>.</a:t>
            </a:r>
          </a:p>
          <a:p>
            <a:pPr lvl="1" algn="r" rtl="1"/>
            <a:endParaRPr lang="en-US" dirty="0" smtClean="0"/>
          </a:p>
          <a:p>
            <a:pPr lvl="1" algn="r" rtl="1"/>
            <a:endParaRPr lang="en-US" dirty="0" smtClean="0"/>
          </a:p>
          <a:p>
            <a:pPr lvl="1" algn="r" rtl="1"/>
            <a:endParaRPr lang="en-US" dirty="0" smtClean="0"/>
          </a:p>
          <a:p>
            <a:pPr lvl="1" algn="r" rtl="1"/>
            <a:endParaRPr lang="en-US" b="1" dirty="0" smtClean="0"/>
          </a:p>
          <a:p>
            <a:pPr algn="r" rtl="1"/>
            <a:endParaRPr lang="en-US" b="1" dirty="0" smtClean="0"/>
          </a:p>
          <a:p>
            <a:pPr algn="r" rtl="1">
              <a:buNone/>
            </a:pPr>
            <a:endParaRPr lang="en-US" dirty="0" smtClean="0"/>
          </a:p>
          <a:p>
            <a:pPr algn="r" rtl="1">
              <a:buNone/>
            </a:pPr>
            <a:r>
              <a:rPr lang="fa-IR" dirty="0" smtClean="0"/>
              <a:t/>
            </a:r>
            <a:br>
              <a:rPr lang="fa-IR" dirty="0" smtClean="0"/>
            </a:br>
            <a:r>
              <a:rPr lang="fa-IR" dirty="0" smtClean="0"/>
              <a:t/>
            </a:r>
            <a:br>
              <a:rPr lang="fa-IR" dirty="0" smtClean="0"/>
            </a:br>
            <a:r>
              <a:rPr lang="fa-IR" dirty="0" smtClean="0"/>
              <a:t> </a:t>
            </a:r>
            <a:br>
              <a:rPr lang="fa-IR" dirty="0" smtClean="0"/>
            </a:b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29</a:t>
            </a:fld>
            <a:endParaRPr lang="en-GB" smtClean="0"/>
          </a:p>
        </p:txBody>
      </p:sp>
      <p:sp>
        <p:nvSpPr>
          <p:cNvPr id="5" name="Content Placeholder 4"/>
          <p:cNvSpPr>
            <a:spLocks noGrp="1"/>
          </p:cNvSpPr>
          <p:nvPr>
            <p:ph idx="1"/>
          </p:nvPr>
        </p:nvSpPr>
        <p:spPr/>
        <p:txBody>
          <a:bodyPr/>
          <a:lstStyle/>
          <a:p>
            <a:pPr algn="r" rtl="1"/>
            <a:r>
              <a:rPr lang="ar-SA" b="1" dirty="0" smtClean="0"/>
              <a:t>راهکارها و استراتژی های خروج از بحران</a:t>
            </a:r>
            <a:endParaRPr lang="en-US" dirty="0" smtClean="0"/>
          </a:p>
          <a:p>
            <a:pPr algn="r" rtl="1"/>
            <a:endParaRPr lang="fa-IR" b="1" dirty="0" smtClean="0"/>
          </a:p>
          <a:p>
            <a:pPr lvl="1" algn="r" rtl="1"/>
            <a:r>
              <a:rPr lang="fa-IR" b="1" dirty="0" smtClean="0"/>
              <a:t>تغییر </a:t>
            </a:r>
            <a:r>
              <a:rPr lang="ar-SA" b="1" dirty="0" smtClean="0"/>
              <a:t>مدیریت آب ایران از حالت مدیریت بحران و واکنشی به حالت مدیریت پیشگیری و فعال</a:t>
            </a:r>
            <a:endParaRPr lang="fa-IR" b="1" dirty="0" smtClean="0"/>
          </a:p>
          <a:p>
            <a:pPr lvl="2" algn="r" rtl="1"/>
            <a:r>
              <a:rPr lang="ar-SA" sz="2200" dirty="0" smtClean="0"/>
              <a:t>مدیریت آب ایران باید از حالت مدیریت بحران و واکنشی به حالت مدیریت پیشگیری و فعال تغییر یابد به طوری که مانع پیدایش و توسعه مشکلات منابع آبی و صدمات به محیط زیست کشور در زمان مناسب گردد. در چنین مدیریتی، به جای پرداختن به عوارض یک مشکل، به علاج اصل مشکل پرداخته می شود و به راه حلهای نرم و غیرسازه ای مفید مانند وضع مقررات، وضع مالیات، سازماندهی، نظارت، ... به همان اندازه بها داده می شود که به راه حلهای سخت (مهندسی) و سازه ای مانند ساخت سد، ساخت کانال آبیاری، ... تکیه می شود. یکی از اولین گامها در این راستا، کاهش تعداد تصمیم گیران در حوزه مدیریت منابع آب، از بین بردن سلسله مراتب غیرضروری در مدیریت آب کشور، و افزایش قدرت سازمان محیط زیست است</a:t>
            </a:r>
            <a:r>
              <a:rPr lang="en-US" sz="2200" dirty="0" smtClean="0"/>
              <a:t>.</a:t>
            </a:r>
          </a:p>
          <a:p>
            <a:pPr lvl="1" algn="r" rtl="1"/>
            <a:endParaRPr lang="fa-IR" b="1" dirty="0" smtClean="0"/>
          </a:p>
          <a:p>
            <a:pPr lvl="1" algn="r" rtl="1"/>
            <a:endParaRPr lang="fa-IR" b="1" dirty="0" smtClean="0"/>
          </a:p>
          <a:p>
            <a:pPr lvl="1" algn="r" rtl="1"/>
            <a:endParaRPr lang="fa-IR" b="1" dirty="0" smtClean="0"/>
          </a:p>
          <a:p>
            <a:pPr lvl="1" algn="r" rtl="1"/>
            <a:endParaRPr lang="en-US" dirty="0" smtClean="0"/>
          </a:p>
          <a:p>
            <a:pPr lvl="1" algn="r" rtl="1"/>
            <a:endParaRPr lang="en-US" dirty="0" smtClean="0"/>
          </a:p>
          <a:p>
            <a:pPr lvl="1" algn="r" rtl="1"/>
            <a:endParaRPr lang="en-US" b="1" dirty="0" smtClean="0"/>
          </a:p>
          <a:p>
            <a:pPr algn="r" rtl="1"/>
            <a:endParaRPr lang="en-US" b="1" dirty="0" smtClean="0"/>
          </a:p>
          <a:p>
            <a:pPr algn="r" rtl="1">
              <a:buNone/>
            </a:pPr>
            <a:endParaRPr lang="en-US" dirty="0" smtClean="0"/>
          </a:p>
          <a:p>
            <a:pPr algn="r" rtl="1">
              <a:buNone/>
            </a:pPr>
            <a:r>
              <a:rPr lang="fa-IR" dirty="0" smtClean="0"/>
              <a:t/>
            </a:r>
            <a:br>
              <a:rPr lang="fa-IR" dirty="0" smtClean="0"/>
            </a:br>
            <a:r>
              <a:rPr lang="fa-IR" dirty="0" smtClean="0"/>
              <a:t/>
            </a:r>
            <a:br>
              <a:rPr lang="fa-IR" dirty="0" smtClean="0"/>
            </a:br>
            <a:r>
              <a:rPr lang="fa-IR" dirty="0" smtClean="0"/>
              <a:t> </a:t>
            </a:r>
            <a:br>
              <a:rPr lang="fa-IR"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ctrTitle"/>
          </p:nvPr>
        </p:nvSpPr>
        <p:spPr>
          <a:xfrm>
            <a:off x="857250" y="1428750"/>
            <a:ext cx="7929563" cy="3676650"/>
          </a:xfrm>
        </p:spPr>
        <p:txBody>
          <a:bodyPr/>
          <a:lstStyle/>
          <a:p>
            <a:pPr algn="ctr" rtl="1">
              <a:lnSpc>
                <a:spcPct val="150000"/>
              </a:lnSpc>
            </a:pPr>
            <a:r>
              <a:rPr lang="fa-IR" sz="3200" dirty="0" smtClean="0">
                <a:cs typeface="B Titr" pitchFamily="2" charset="-78"/>
              </a:rPr>
              <a:t>فصل دوم:</a:t>
            </a:r>
            <a:br>
              <a:rPr lang="fa-IR" sz="3200" dirty="0" smtClean="0">
                <a:cs typeface="B Titr" pitchFamily="2" charset="-78"/>
              </a:rPr>
            </a:br>
            <a:r>
              <a:rPr lang="fa-IR" sz="3200" dirty="0" smtClean="0">
                <a:cs typeface="B Titr" pitchFamily="2" charset="-78"/>
              </a:rPr>
              <a:t/>
            </a:r>
            <a:br>
              <a:rPr lang="fa-IR" sz="3200" dirty="0" smtClean="0">
                <a:cs typeface="B Titr" pitchFamily="2" charset="-78"/>
              </a:rPr>
            </a:br>
            <a:r>
              <a:rPr lang="fa-IR" sz="4400" b="1" dirty="0" smtClean="0"/>
              <a:t> </a:t>
            </a:r>
            <a:r>
              <a:rPr lang="fa-IR" sz="4400" b="1" dirty="0" smtClean="0">
                <a:solidFill>
                  <a:schemeClr val="folHlink"/>
                </a:solidFill>
                <a:cs typeface="B Titr" pitchFamily="2" charset="-78"/>
              </a:rPr>
              <a:t>بحران آب در ایران </a:t>
            </a:r>
            <a:r>
              <a:rPr lang="en-US" sz="4400" dirty="0" smtClean="0"/>
              <a:t/>
            </a:r>
            <a:br>
              <a:rPr lang="en-US" sz="4400" dirty="0" smtClean="0"/>
            </a:br>
            <a:endParaRPr lang="fa-IR" sz="36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30</a:t>
            </a:fld>
            <a:endParaRPr lang="en-GB" smtClean="0"/>
          </a:p>
        </p:txBody>
      </p:sp>
      <p:sp>
        <p:nvSpPr>
          <p:cNvPr id="5" name="Content Placeholder 4"/>
          <p:cNvSpPr>
            <a:spLocks noGrp="1"/>
          </p:cNvSpPr>
          <p:nvPr>
            <p:ph idx="1"/>
          </p:nvPr>
        </p:nvSpPr>
        <p:spPr/>
        <p:txBody>
          <a:bodyPr/>
          <a:lstStyle/>
          <a:p>
            <a:pPr algn="r" rtl="1"/>
            <a:r>
              <a:rPr lang="ar-SA" b="1" dirty="0" smtClean="0"/>
              <a:t>راهکارها و استراتژی های خروج از بحران</a:t>
            </a:r>
            <a:endParaRPr lang="en-US" dirty="0" smtClean="0"/>
          </a:p>
          <a:p>
            <a:pPr lvl="1" algn="r" rtl="1"/>
            <a:r>
              <a:rPr lang="ar-SA" b="1" dirty="0" smtClean="0"/>
              <a:t>افزایش توان اجرایی سازمان محیط زیست </a:t>
            </a:r>
            <a:endParaRPr lang="fa-IR" b="1" dirty="0" smtClean="0"/>
          </a:p>
          <a:p>
            <a:pPr lvl="2" algn="r" rtl="1"/>
            <a:r>
              <a:rPr lang="ar-SA" sz="2200" dirty="0" smtClean="0"/>
              <a:t>چنانچه قرار باشد همچنان سازمان محیط زیست همچون سالهای گذشته از لحاظ سیاسی از مرتبه پایین تری نسبت به سایر ارگان های دولتی نظیر وزارت جهاد کشاورزی و وزارت نیرو برخوردار باشد نمی توان به توسعه پایدار و احیاء محیط زیست امیدی داشت. سازمان محیط زیست می بایست توان اجرایی اعمال مقررات زیست محیطی، ارزیابی اثرات زیست محیطی، و اعمال مالیات محیط زیست را داشته باشد و با قدرت بتواند اجرایی شدن طرحهای عمرانی فاقد استاندارد لازم و مخرب برای اکوسیستم و محیط زیست جلوگیری نماید.</a:t>
            </a:r>
            <a:endParaRPr lang="en-US" sz="2200" dirty="0" smtClean="0"/>
          </a:p>
          <a:p>
            <a:pPr lvl="1" algn="r" rtl="1"/>
            <a:endParaRPr lang="en-US" dirty="0" smtClean="0"/>
          </a:p>
          <a:p>
            <a:pPr lvl="1" algn="r" rtl="1"/>
            <a:endParaRPr lang="en-US" dirty="0" smtClean="0"/>
          </a:p>
          <a:p>
            <a:pPr lvl="1" algn="r" rtl="1"/>
            <a:endParaRPr lang="en-US" dirty="0" smtClean="0"/>
          </a:p>
          <a:p>
            <a:pPr lvl="1" algn="r" rtl="1"/>
            <a:endParaRPr lang="en-US" b="1" dirty="0" smtClean="0"/>
          </a:p>
          <a:p>
            <a:pPr algn="r" rtl="1"/>
            <a:endParaRPr lang="en-US" b="1" dirty="0" smtClean="0"/>
          </a:p>
          <a:p>
            <a:pPr algn="r" rtl="1">
              <a:buNone/>
            </a:pPr>
            <a:endParaRPr lang="en-US" dirty="0" smtClean="0"/>
          </a:p>
          <a:p>
            <a:pPr algn="r" rtl="1">
              <a:buNone/>
            </a:pPr>
            <a:r>
              <a:rPr lang="fa-IR" dirty="0" smtClean="0"/>
              <a:t/>
            </a:r>
            <a:br>
              <a:rPr lang="fa-IR" dirty="0" smtClean="0"/>
            </a:br>
            <a:r>
              <a:rPr lang="fa-IR" dirty="0" smtClean="0"/>
              <a:t/>
            </a:r>
            <a:br>
              <a:rPr lang="fa-IR" dirty="0" smtClean="0"/>
            </a:br>
            <a:r>
              <a:rPr lang="fa-IR" dirty="0" smtClean="0"/>
              <a:t> </a:t>
            </a:r>
            <a:br>
              <a:rPr lang="fa-IR"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4</a:t>
            </a:fld>
            <a:endParaRPr lang="en-GB" smtClean="0"/>
          </a:p>
        </p:txBody>
      </p:sp>
      <p:sp>
        <p:nvSpPr>
          <p:cNvPr id="5" name="Content Placeholder 4"/>
          <p:cNvSpPr>
            <a:spLocks noGrp="1"/>
          </p:cNvSpPr>
          <p:nvPr>
            <p:ph idx="1"/>
          </p:nvPr>
        </p:nvSpPr>
        <p:spPr/>
        <p:txBody>
          <a:bodyPr/>
          <a:lstStyle/>
          <a:p>
            <a:pPr algn="r" rtl="1"/>
            <a:r>
              <a:rPr lang="fa-IR" dirty="0" smtClean="0"/>
              <a:t>مفاهيم و تعاريف</a:t>
            </a:r>
            <a:br>
              <a:rPr lang="fa-IR" dirty="0" smtClean="0"/>
            </a:br>
            <a:r>
              <a:rPr lang="fa-IR" dirty="0" smtClean="0"/>
              <a:t/>
            </a:r>
            <a:br>
              <a:rPr lang="fa-IR" dirty="0" smtClean="0"/>
            </a:br>
            <a:r>
              <a:rPr lang="fa-IR" b="1" dirty="0" smtClean="0"/>
              <a:t>ب</a:t>
            </a:r>
            <a:r>
              <a:rPr lang="ar-SA" b="1" dirty="0" smtClean="0"/>
              <a:t>حران</a:t>
            </a:r>
            <a:endParaRPr lang="fa-IR" b="1" dirty="0" smtClean="0"/>
          </a:p>
          <a:p>
            <a:pPr algn="r" rtl="1"/>
            <a:r>
              <a:rPr lang="en-US" dirty="0" smtClean="0"/>
              <a:t> </a:t>
            </a:r>
            <a:r>
              <a:rPr lang="ar-SA" dirty="0" smtClean="0"/>
              <a:t>پیشامدی است که بصورت ناگهانی و گاهی فزاینده رخ می‌دهد و به وضعیتی خطرناک و ناپایدار برای فرد، گروه و یا جامعه می‌انجامد. بحران باعث بوجود آمدن شرایطی می‌شود که برای برطرف کردن آن نیاز به اقدامات اساسی و فوق‌العاده است.</a:t>
            </a:r>
            <a:endParaRPr lang="fa-IR" dirty="0" smtClean="0"/>
          </a:p>
          <a:p>
            <a:pPr algn="r" rtl="1"/>
            <a:r>
              <a:rPr lang="ar-SA" dirty="0" smtClean="0">
                <a:solidFill>
                  <a:schemeClr val="bg2"/>
                </a:solidFill>
              </a:rPr>
              <a:t>بحران‌ها بر حسب نوع و شدت متفاوتند. بحران یک فشارزایی بزرگ و ویژه است که باعث در هم شکسته شدن انگاره‌های متعارف و واکنش‌های گسترده می‌شود و آسیب‌ها، تهدیدها، خطرها و نیازهای تازه‌ای به وجود می‌آورد. </a:t>
            </a:r>
            <a:endParaRPr lang="en-US" dirty="0" smtClean="0">
              <a:solidFill>
                <a:schemeClr val="bg2"/>
              </a:solidFill>
            </a:endParaRPr>
          </a:p>
          <a:p>
            <a:pPr algn="r" rtl="1"/>
            <a:r>
              <a:rPr lang="ar-SA" dirty="0" smtClean="0"/>
              <a:t>بحران همچنان که نشانگر یک مانع، آسیب، ضایعه یا تهدید است، نشانگر فرصت برای رشد یا افول نیز می‌باشد</a:t>
            </a:r>
            <a:r>
              <a:rPr lang="fa-IR"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5</a:t>
            </a:fld>
            <a:endParaRPr lang="en-GB" smtClean="0"/>
          </a:p>
        </p:txBody>
      </p:sp>
      <p:sp>
        <p:nvSpPr>
          <p:cNvPr id="5" name="Content Placeholder 4"/>
          <p:cNvSpPr>
            <a:spLocks noGrp="1"/>
          </p:cNvSpPr>
          <p:nvPr>
            <p:ph idx="1"/>
          </p:nvPr>
        </p:nvSpPr>
        <p:spPr/>
        <p:txBody>
          <a:bodyPr/>
          <a:lstStyle/>
          <a:p>
            <a:pPr algn="r" rtl="1"/>
            <a:r>
              <a:rPr lang="fa-IR" b="1" dirty="0" smtClean="0"/>
              <a:t> ویژگی های بحران</a:t>
            </a:r>
            <a:endParaRPr lang="en-US" dirty="0" smtClean="0"/>
          </a:p>
          <a:p>
            <a:pPr algn="r" rtl="1"/>
            <a:endParaRPr lang="fa-IR" b="1" dirty="0" smtClean="0"/>
          </a:p>
          <a:p>
            <a:pPr lvl="1" algn="r" rtl="1"/>
            <a:r>
              <a:rPr lang="ar-SA" dirty="0" smtClean="0"/>
              <a:t>معمولاً غیر قابل پیش‌بینی است (یعنی نمی‌توان پیش‌بینی کرد که کی و در کجا اتفاق می‌افتد) اما معمولاً غیرمنتظره نیست</a:t>
            </a:r>
            <a:r>
              <a:rPr lang="en-US" dirty="0" smtClean="0"/>
              <a:t>.</a:t>
            </a:r>
            <a:endParaRPr lang="fa-IR" dirty="0" smtClean="0"/>
          </a:p>
          <a:p>
            <a:pPr lvl="1" algn="r" rtl="1"/>
            <a:r>
              <a:rPr lang="ar-SA" dirty="0" smtClean="0">
                <a:solidFill>
                  <a:schemeClr val="bg2"/>
                </a:solidFill>
              </a:rPr>
              <a:t>بیشتر یک وضعیت اضطراری و آنی است تا یک حالت ماندگار</a:t>
            </a:r>
            <a:endParaRPr lang="fa-IR" dirty="0" smtClean="0">
              <a:solidFill>
                <a:schemeClr val="bg2"/>
              </a:solidFill>
            </a:endParaRPr>
          </a:p>
          <a:p>
            <a:pPr lvl="1" algn="r" rtl="1"/>
            <a:r>
              <a:rPr lang="ar-SA" dirty="0" smtClean="0"/>
              <a:t>پویا و متغیراست</a:t>
            </a:r>
            <a:endParaRPr lang="fa-IR" dirty="0" smtClean="0"/>
          </a:p>
          <a:p>
            <a:pPr lvl="1" algn="r" rtl="1"/>
            <a:endParaRPr lang="fa-IR" dirty="0" smtClean="0"/>
          </a:p>
          <a:p>
            <a:pPr algn="r" rtl="1"/>
            <a:r>
              <a:rPr lang="fa-IR" b="1" dirty="0" smtClean="0"/>
              <a:t>بحران شناسی </a:t>
            </a:r>
            <a:endParaRPr lang="en-US" dirty="0" smtClean="0"/>
          </a:p>
          <a:p>
            <a:pPr lvl="1" algn="r" rtl="1"/>
            <a:r>
              <a:rPr lang="ar-SA" dirty="0" smtClean="0"/>
              <a:t>بحران شناسی بخش مهمی از فرایند</a:t>
            </a:r>
            <a:r>
              <a:rPr lang="en-US" dirty="0" smtClean="0"/>
              <a:t> </a:t>
            </a:r>
            <a:r>
              <a:rPr lang="ar-SA" dirty="0" smtClean="0"/>
              <a:t>مدیریت بحران</a:t>
            </a:r>
            <a:r>
              <a:rPr lang="en-US" dirty="0" smtClean="0"/>
              <a:t> </a:t>
            </a:r>
            <a:r>
              <a:rPr lang="ar-SA" dirty="0" smtClean="0"/>
              <a:t>و پژوهش‌های مربوط به آن را تشکیل می‌دهد. شناخت هر چه دقیق تر بحران، همچون هر حوزه مدیریتی دیگری، به کنترل و هدایت هرچه موثرتر آن کمک کرده و مدیران بحران می‌توانند با تفکیک تفصیلی مسئله پیش رو، آن را مدیریت پذیر</a:t>
            </a:r>
            <a:r>
              <a:rPr lang="fa-IR" dirty="0" smtClean="0"/>
              <a:t> </a:t>
            </a:r>
            <a:r>
              <a:rPr lang="ar-SA" dirty="0" smtClean="0"/>
              <a:t>گردانند.</a:t>
            </a:r>
            <a:endParaRPr lang="en-US" dirty="0" smtClean="0"/>
          </a:p>
          <a:p>
            <a:pPr lvl="0" algn="r" rtl="1"/>
            <a:endParaRPr lang="fa-IR" dirty="0" smtClean="0"/>
          </a:p>
          <a:p>
            <a:pPr lvl="0" algn="r" rt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6</a:t>
            </a:fld>
            <a:endParaRPr lang="en-GB" smtClean="0"/>
          </a:p>
        </p:txBody>
      </p:sp>
      <p:sp>
        <p:nvSpPr>
          <p:cNvPr id="5" name="Content Placeholder 4"/>
          <p:cNvSpPr>
            <a:spLocks noGrp="1"/>
          </p:cNvSpPr>
          <p:nvPr>
            <p:ph idx="1"/>
          </p:nvPr>
        </p:nvSpPr>
        <p:spPr/>
        <p:txBody>
          <a:bodyPr/>
          <a:lstStyle/>
          <a:p>
            <a:pPr algn="r" rtl="1"/>
            <a:r>
              <a:rPr lang="fa-IR" b="1" dirty="0" smtClean="0"/>
              <a:t> انواع</a:t>
            </a:r>
            <a:r>
              <a:rPr lang="fa-IR" dirty="0" smtClean="0"/>
              <a:t> </a:t>
            </a:r>
            <a:r>
              <a:rPr lang="fa-IR" b="1" dirty="0" smtClean="0"/>
              <a:t>بحران</a:t>
            </a:r>
            <a:endParaRPr lang="en-US" dirty="0" smtClean="0"/>
          </a:p>
          <a:p>
            <a:pPr lvl="1" algn="r" rtl="1"/>
            <a:r>
              <a:rPr lang="ar-SA" dirty="0" smtClean="0"/>
              <a:t>بحران شخصی</a:t>
            </a:r>
            <a:endParaRPr lang="en-US" dirty="0" smtClean="0"/>
          </a:p>
          <a:p>
            <a:pPr lvl="1" algn="r" rtl="1"/>
            <a:r>
              <a:rPr lang="ar-SA" dirty="0" smtClean="0"/>
              <a:t>بحران اجتماعی</a:t>
            </a:r>
            <a:endParaRPr lang="en-US" dirty="0" smtClean="0"/>
          </a:p>
          <a:p>
            <a:pPr lvl="1" algn="r" rtl="1"/>
            <a:r>
              <a:rPr lang="ar-SA" dirty="0" smtClean="0"/>
              <a:t>بحران اقتصادی</a:t>
            </a:r>
            <a:endParaRPr lang="en-US" dirty="0" smtClean="0"/>
          </a:p>
          <a:p>
            <a:pPr lvl="1" algn="r" rtl="1"/>
            <a:r>
              <a:rPr lang="ar-SA" dirty="0" smtClean="0"/>
              <a:t>بحران سیاسی</a:t>
            </a:r>
            <a:endParaRPr lang="en-US" dirty="0" smtClean="0"/>
          </a:p>
          <a:p>
            <a:pPr lvl="1" algn="r" rtl="1"/>
            <a:r>
              <a:rPr lang="ar-SA" dirty="0" smtClean="0"/>
              <a:t>بحران بین‌المللی</a:t>
            </a:r>
            <a:endParaRPr lang="en-US" dirty="0" smtClean="0"/>
          </a:p>
          <a:p>
            <a:pPr lvl="1" algn="r" rtl="1"/>
            <a:r>
              <a:rPr lang="ar-SA" dirty="0" smtClean="0"/>
              <a:t>بحران زیست محیطی</a:t>
            </a:r>
            <a:endParaRPr lang="en-US" dirty="0" smtClean="0"/>
          </a:p>
          <a:p>
            <a:pPr lvl="0" algn="r" rtl="1"/>
            <a:endParaRPr lang="fa-IR" dirty="0" smtClean="0"/>
          </a:p>
          <a:p>
            <a:pPr lvl="0" algn="r" rt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7</a:t>
            </a:fld>
            <a:endParaRPr lang="en-GB" smtClean="0"/>
          </a:p>
        </p:txBody>
      </p:sp>
      <p:sp>
        <p:nvSpPr>
          <p:cNvPr id="5" name="Content Placeholder 4"/>
          <p:cNvSpPr>
            <a:spLocks noGrp="1"/>
          </p:cNvSpPr>
          <p:nvPr>
            <p:ph idx="1"/>
          </p:nvPr>
        </p:nvSpPr>
        <p:spPr/>
        <p:txBody>
          <a:bodyPr/>
          <a:lstStyle/>
          <a:p>
            <a:pPr algn="r" rtl="1"/>
            <a:r>
              <a:rPr lang="fa-IR" b="1" dirty="0" smtClean="0"/>
              <a:t> </a:t>
            </a:r>
            <a:r>
              <a:rPr lang="ar-SA" b="1" dirty="0" smtClean="0"/>
              <a:t>بحران آب </a:t>
            </a:r>
            <a:endParaRPr lang="en-US" dirty="0" smtClean="0"/>
          </a:p>
          <a:p>
            <a:pPr algn="r" rtl="1"/>
            <a:r>
              <a:rPr lang="ar-SA" dirty="0" smtClean="0"/>
              <a:t>بحران آب</a:t>
            </a:r>
            <a:r>
              <a:rPr lang="ar-SA" b="1" dirty="0" smtClean="0"/>
              <a:t> </a:t>
            </a:r>
            <a:r>
              <a:rPr lang="ar-SA" dirty="0" smtClean="0"/>
              <a:t>سلسله چالش‌ها و مشکلات ناشی از</a:t>
            </a:r>
            <a:r>
              <a:rPr lang="en-US" dirty="0" smtClean="0"/>
              <a:t> </a:t>
            </a:r>
            <a:r>
              <a:rPr lang="ar-SA" dirty="0" smtClean="0"/>
              <a:t>کمبود آب</a:t>
            </a:r>
            <a:r>
              <a:rPr lang="en-US" dirty="0" smtClean="0"/>
              <a:t> </a:t>
            </a:r>
            <a:r>
              <a:rPr lang="ar-SA" dirty="0" smtClean="0"/>
              <a:t>و استفاده نادرست از</a:t>
            </a:r>
            <a:r>
              <a:rPr lang="en-US" dirty="0" smtClean="0"/>
              <a:t> </a:t>
            </a:r>
            <a:r>
              <a:rPr lang="ar-SA" dirty="0" smtClean="0"/>
              <a:t>منابع</a:t>
            </a:r>
            <a:r>
              <a:rPr lang="ar-SA" u="sng" dirty="0" smtClean="0"/>
              <a:t> </a:t>
            </a:r>
            <a:r>
              <a:rPr lang="ar-SA" dirty="0" smtClean="0"/>
              <a:t>آب</a:t>
            </a:r>
            <a:r>
              <a:rPr lang="en-US" dirty="0" smtClean="0"/>
              <a:t> </a:t>
            </a:r>
            <a:r>
              <a:rPr lang="ar-SA" dirty="0" smtClean="0"/>
              <a:t>در جهان</a:t>
            </a:r>
            <a:r>
              <a:rPr lang="en-US" dirty="0" smtClean="0"/>
              <a:t> </a:t>
            </a:r>
            <a:r>
              <a:rPr lang="ar-SA" dirty="0" smtClean="0"/>
              <a:t>است.</a:t>
            </a:r>
            <a:endParaRPr lang="en-US" dirty="0" smtClean="0"/>
          </a:p>
          <a:p>
            <a:pPr algn="r" rtl="1">
              <a:buNone/>
            </a:pPr>
            <a:endParaRPr lang="en-US" dirty="0" smtClean="0"/>
          </a:p>
          <a:p>
            <a:pPr algn="r" rtl="1"/>
            <a:r>
              <a:rPr lang="ar-SA" dirty="0" smtClean="0"/>
              <a:t>بحران آب بيش از هر جنگي در تاريخ بشر، جان انسان ها را تهديد خواهد كرد(سازمان بهداشت جهاني)</a:t>
            </a:r>
            <a:endParaRPr lang="en-US" dirty="0" smtClean="0"/>
          </a:p>
          <a:p>
            <a:pPr lvl="0" algn="r" rtl="1"/>
            <a:endParaRPr lang="fa-IR" dirty="0" smtClean="0"/>
          </a:p>
          <a:p>
            <a:pPr lvl="0" algn="r" rt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8</a:t>
            </a:fld>
            <a:endParaRPr lang="en-GB" smtClean="0"/>
          </a:p>
        </p:txBody>
      </p:sp>
      <p:sp>
        <p:nvSpPr>
          <p:cNvPr id="5" name="Content Placeholder 4"/>
          <p:cNvSpPr>
            <a:spLocks noGrp="1"/>
          </p:cNvSpPr>
          <p:nvPr>
            <p:ph idx="1"/>
          </p:nvPr>
        </p:nvSpPr>
        <p:spPr/>
        <p:txBody>
          <a:bodyPr/>
          <a:lstStyle/>
          <a:p>
            <a:pPr algn="r" rtl="1"/>
            <a:r>
              <a:rPr lang="fa-IR" dirty="0" smtClean="0"/>
              <a:t>مفاهيم و تعاريف</a:t>
            </a:r>
            <a:br>
              <a:rPr lang="fa-IR" dirty="0" smtClean="0"/>
            </a:br>
            <a:r>
              <a:rPr lang="fa-IR" dirty="0" smtClean="0"/>
              <a:t> نشـانه هـاي بحـران آب </a:t>
            </a:r>
            <a:br>
              <a:rPr lang="fa-IR" dirty="0" smtClean="0"/>
            </a:br>
            <a:r>
              <a:rPr lang="fa-IR" dirty="0" smtClean="0"/>
              <a:t> نشـانه هـاي فنـي بحـران آب </a:t>
            </a:r>
          </a:p>
          <a:p>
            <a:pPr algn="r" rtl="1"/>
            <a:r>
              <a:rPr lang="fa-IR" dirty="0" smtClean="0"/>
              <a:t>خشك شدن چشمه ها ، عميق تر شدن چاه ها ، كاهش سطح درياچه ها و تـالاب هـا، افزايش دامنه هاي آلودگي آب ، پر نشدن و سرريز نكردن هيچ يك از سـدهاي مخزنـي و كـاهش بازده محصولات ديم ، ناپديد شدن زمين هاي مرطوب و.. </a:t>
            </a:r>
          </a:p>
          <a:p>
            <a:pPr algn="r" rtl="1"/>
            <a:r>
              <a:rPr lang="fa-IR" dirty="0" smtClean="0"/>
              <a:t>نشانه هاي سياسي و اجتماعي</a:t>
            </a:r>
          </a:p>
          <a:p>
            <a:pPr lvl="1" algn="r" rtl="1"/>
            <a:r>
              <a:rPr lang="fa-IR" dirty="0" smtClean="0"/>
              <a:t>مناقشـه شديد بين ممالك آسياي ميانه بر سر آب پديدار گشت </a:t>
            </a:r>
          </a:p>
          <a:p>
            <a:pPr lvl="1" algn="r" rtl="1"/>
            <a:r>
              <a:rPr lang="fa-IR" dirty="0" smtClean="0"/>
              <a:t> نمونه هاي اين نـوع مناقشـات فراواننـد و روز به روز هم بيشتر و حاد تر مي شوند </a:t>
            </a:r>
          </a:p>
          <a:p>
            <a:pPr algn="r" rtl="1"/>
            <a:r>
              <a:rPr lang="fa-IR" dirty="0" smtClean="0"/>
              <a:t/>
            </a:r>
            <a:br>
              <a:rPr lang="fa-IR" dirty="0" smtClean="0"/>
            </a:br>
            <a:r>
              <a:rPr lang="fa-IR" dirty="0" smtClean="0"/>
              <a:t> </a:t>
            </a:r>
            <a:br>
              <a:rPr lang="fa-IR" dirty="0" smtClean="0"/>
            </a:br>
            <a:endParaRPr lang="en-US" dirty="0"/>
          </a:p>
        </p:txBody>
      </p:sp>
      <p:pic>
        <p:nvPicPr>
          <p:cNvPr id="6" name="Picture 2"/>
          <p:cNvPicPr>
            <a:picLocks noChangeAspect="1" noChangeArrowheads="1"/>
          </p:cNvPicPr>
          <p:nvPr/>
        </p:nvPicPr>
        <p:blipFill>
          <a:blip r:embed="rId2" cstate="print"/>
          <a:srcRect/>
          <a:stretch>
            <a:fillRect/>
          </a:stretch>
        </p:blipFill>
        <p:spPr bwMode="auto">
          <a:xfrm>
            <a:off x="990600" y="5334000"/>
            <a:ext cx="7299624" cy="12359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0" y="158750"/>
            <a:ext cx="7696200" cy="679450"/>
          </a:xfrm>
        </p:spPr>
        <p:txBody>
          <a:bodyPr/>
          <a:lstStyle/>
          <a:p>
            <a:pPr algn="ctr" rtl="1"/>
            <a:r>
              <a:rPr lang="fa-IR" sz="4000" b="1" dirty="0" smtClean="0">
                <a:solidFill>
                  <a:srgbClr val="FF0000"/>
                </a:solidFill>
              </a:rPr>
              <a:t>بحران آب</a:t>
            </a:r>
          </a:p>
        </p:txBody>
      </p:sp>
      <p:sp>
        <p:nvSpPr>
          <p:cNvPr id="65539" name="Slide Number Placeholder 3"/>
          <p:cNvSpPr>
            <a:spLocks noGrp="1"/>
          </p:cNvSpPr>
          <p:nvPr>
            <p:ph type="sldNum" sz="quarter" idx="11"/>
          </p:nvPr>
        </p:nvSpPr>
        <p:spPr>
          <a:noFill/>
        </p:spPr>
        <p:txBody>
          <a:bodyPr/>
          <a:lstStyle/>
          <a:p>
            <a:fld id="{8FD2615C-DCC6-4ABC-BE73-E00D232BADAB}" type="slidenum">
              <a:rPr lang="en-GB" smtClean="0"/>
              <a:pPr/>
              <a:t>9</a:t>
            </a:fld>
            <a:endParaRPr lang="en-GB" smtClean="0"/>
          </a:p>
        </p:txBody>
      </p:sp>
      <p:pic>
        <p:nvPicPr>
          <p:cNvPr id="59394" name="Picture 2"/>
          <p:cNvPicPr>
            <a:picLocks noGrp="1" noChangeAspect="1" noChangeArrowheads="1"/>
          </p:cNvPicPr>
          <p:nvPr>
            <p:ph idx="1"/>
          </p:nvPr>
        </p:nvPicPr>
        <p:blipFill>
          <a:blip r:embed="rId2" cstate="print"/>
          <a:srcRect/>
          <a:stretch>
            <a:fillRect/>
          </a:stretch>
        </p:blipFill>
        <p:spPr bwMode="auto">
          <a:xfrm>
            <a:off x="685800" y="2057400"/>
            <a:ext cx="7848600" cy="1268979"/>
          </a:xfrm>
          <a:prstGeom prst="rect">
            <a:avLst/>
          </a:prstGeom>
          <a:noFill/>
          <a:ln w="9525">
            <a:noFill/>
            <a:miter lim="800000"/>
            <a:headEnd/>
            <a:tailEnd/>
          </a:ln>
        </p:spPr>
      </p:pic>
      <p:pic>
        <p:nvPicPr>
          <p:cNvPr id="59395" name="Picture 3"/>
          <p:cNvPicPr>
            <a:picLocks noChangeAspect="1" noChangeArrowheads="1"/>
          </p:cNvPicPr>
          <p:nvPr/>
        </p:nvPicPr>
        <p:blipFill>
          <a:blip r:embed="rId3" cstate="print"/>
          <a:srcRect/>
          <a:stretch>
            <a:fillRect/>
          </a:stretch>
        </p:blipFill>
        <p:spPr bwMode="auto">
          <a:xfrm>
            <a:off x="2667000" y="3352800"/>
            <a:ext cx="5872163" cy="550125"/>
          </a:xfrm>
          <a:prstGeom prst="rect">
            <a:avLst/>
          </a:prstGeom>
          <a:noFill/>
          <a:ln w="9525">
            <a:noFill/>
            <a:miter lim="800000"/>
            <a:headEnd/>
            <a:tailEnd/>
          </a:ln>
        </p:spPr>
      </p:pic>
      <p:sp>
        <p:nvSpPr>
          <p:cNvPr id="8" name="Rectangle 7"/>
          <p:cNvSpPr/>
          <p:nvPr/>
        </p:nvSpPr>
        <p:spPr>
          <a:xfrm>
            <a:off x="3962400" y="1066800"/>
            <a:ext cx="4572000" cy="1015663"/>
          </a:xfrm>
          <a:prstGeom prst="rect">
            <a:avLst/>
          </a:prstGeom>
        </p:spPr>
        <p:txBody>
          <a:bodyPr>
            <a:spAutoFit/>
          </a:bodyPr>
          <a:lstStyle/>
          <a:p>
            <a:r>
              <a:rPr lang="fa-IR" sz="3200" dirty="0" smtClean="0">
                <a:solidFill>
                  <a:schemeClr val="bg2"/>
                </a:solidFill>
              </a:rPr>
              <a:t>كالاي استراتژيك</a:t>
            </a:r>
            <a:r>
              <a:rPr lang="fa-IR" dirty="0" smtClean="0"/>
              <a:t/>
            </a:r>
            <a:br>
              <a:rPr lang="fa-IR" dirty="0" smtClean="0"/>
            </a:br>
            <a:r>
              <a:rPr lang="fa-IR" dirty="0" smtClean="0"/>
              <a:t/>
            </a:r>
            <a:br>
              <a:rPr lang="fa-IR" dirty="0" smtClean="0"/>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a-IR"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a-IR"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RaumbezogeneInformation">
  <a:themeElements>
    <a:clrScheme name="">
      <a:dk1>
        <a:srgbClr val="000000"/>
      </a:dk1>
      <a:lt1>
        <a:srgbClr val="FFFF00"/>
      </a:lt1>
      <a:dk2>
        <a:srgbClr val="33CCFF"/>
      </a:dk2>
      <a:lt2>
        <a:srgbClr val="FFFFFF"/>
      </a:lt2>
      <a:accent1>
        <a:srgbClr val="0000FF"/>
      </a:accent1>
      <a:accent2>
        <a:srgbClr val="33CCFF"/>
      </a:accent2>
      <a:accent3>
        <a:srgbClr val="ADE2FF"/>
      </a:accent3>
      <a:accent4>
        <a:srgbClr val="DADA00"/>
      </a:accent4>
      <a:accent5>
        <a:srgbClr val="AAAAFF"/>
      </a:accent5>
      <a:accent6>
        <a:srgbClr val="2DB9E7"/>
      </a:accent6>
      <a:hlink>
        <a:srgbClr val="9999FF"/>
      </a:hlink>
      <a:folHlink>
        <a:srgbClr val="9933FF"/>
      </a:folHlink>
    </a:clrScheme>
    <a:fontScheme name="2_RaumbezogeneInform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1" lang="de-AT" sz="3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1" lang="de-AT" sz="3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2_RaumbezogeneInformation 1">
        <a:dk1>
          <a:srgbClr val="4D4D4D"/>
        </a:dk1>
        <a:lt1>
          <a:srgbClr val="FFFFFF"/>
        </a:lt1>
        <a:dk2>
          <a:srgbClr val="006666"/>
        </a:dk2>
        <a:lt2>
          <a:srgbClr val="CC9900"/>
        </a:lt2>
        <a:accent1>
          <a:srgbClr val="CC9900"/>
        </a:accent1>
        <a:accent2>
          <a:srgbClr val="800000"/>
        </a:accent2>
        <a:accent3>
          <a:srgbClr val="AAB8B8"/>
        </a:accent3>
        <a:accent4>
          <a:srgbClr val="DADADA"/>
        </a:accent4>
        <a:accent5>
          <a:srgbClr val="E2CAAA"/>
        </a:accent5>
        <a:accent6>
          <a:srgbClr val="730000"/>
        </a:accent6>
        <a:hlink>
          <a:srgbClr val="C0C0C0"/>
        </a:hlink>
        <a:folHlink>
          <a:srgbClr val="969696"/>
        </a:folHlink>
      </a:clrScheme>
      <a:clrMap bg1="dk2" tx1="lt1" bg2="dk1" tx2="lt2" accent1="accent1" accent2="accent2" accent3="accent3" accent4="accent4" accent5="accent5" accent6="accent6" hlink="hlink" folHlink="folHlink"/>
    </a:extraClrScheme>
    <a:extraClrScheme>
      <a:clrScheme name="2_RaumbezogeneInformation 2">
        <a:dk1>
          <a:srgbClr val="010000"/>
        </a:dk1>
        <a:lt1>
          <a:srgbClr val="C0C0C0"/>
        </a:lt1>
        <a:dk2>
          <a:srgbClr val="010000"/>
        </a:dk2>
        <a:lt2>
          <a:srgbClr val="C0C0C0"/>
        </a:lt2>
        <a:accent1>
          <a:srgbClr val="969696"/>
        </a:accent1>
        <a:accent2>
          <a:srgbClr val="000000"/>
        </a:accent2>
        <a:accent3>
          <a:srgbClr val="DCDCDC"/>
        </a:accent3>
        <a:accent4>
          <a:srgbClr val="010000"/>
        </a:accent4>
        <a:accent5>
          <a:srgbClr val="C9C9C9"/>
        </a:accent5>
        <a:accent6>
          <a:srgbClr val="0000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2_RaumbezogeneInformation 3">
        <a:dk1>
          <a:srgbClr val="4D4D4D"/>
        </a:dk1>
        <a:lt1>
          <a:srgbClr val="99CCFF"/>
        </a:lt1>
        <a:dk2>
          <a:srgbClr val="4D4D4D"/>
        </a:dk2>
        <a:lt2>
          <a:srgbClr val="000000"/>
        </a:lt2>
        <a:accent1>
          <a:srgbClr val="990099"/>
        </a:accent1>
        <a:accent2>
          <a:srgbClr val="FFCC00"/>
        </a:accent2>
        <a:accent3>
          <a:srgbClr val="CAE2FF"/>
        </a:accent3>
        <a:accent4>
          <a:srgbClr val="404040"/>
        </a:accent4>
        <a:accent5>
          <a:srgbClr val="CAAACA"/>
        </a:accent5>
        <a:accent6>
          <a:srgbClr val="E7B900"/>
        </a:accent6>
        <a:hlink>
          <a:srgbClr val="FFFFFF"/>
        </a:hlink>
        <a:folHlink>
          <a:srgbClr val="EAEAEA"/>
        </a:folHlink>
      </a:clrScheme>
      <a:clrMap bg1="lt1" tx1="dk1" bg2="lt2" tx2="dk2" accent1="accent1" accent2="accent2" accent3="accent3" accent4="accent4" accent5="accent5" accent6="accent6" hlink="hlink" folHlink="folHlink"/>
    </a:extraClrScheme>
    <a:extraClrScheme>
      <a:clrScheme name="2_RaumbezogeneInformation 4">
        <a:dk1>
          <a:srgbClr val="000000"/>
        </a:dk1>
        <a:lt1>
          <a:srgbClr val="FFFF00"/>
        </a:lt1>
        <a:dk2>
          <a:srgbClr val="000066"/>
        </a:dk2>
        <a:lt2>
          <a:srgbClr val="99CC00"/>
        </a:lt2>
        <a:accent1>
          <a:srgbClr val="99CC00"/>
        </a:accent1>
        <a:accent2>
          <a:srgbClr val="FFFF00"/>
        </a:accent2>
        <a:accent3>
          <a:srgbClr val="AAAAB8"/>
        </a:accent3>
        <a:accent4>
          <a:srgbClr val="DADA00"/>
        </a:accent4>
        <a:accent5>
          <a:srgbClr val="CAE2AA"/>
        </a:accent5>
        <a:accent6>
          <a:srgbClr val="E7E700"/>
        </a:accent6>
        <a:hlink>
          <a:srgbClr val="9999FF"/>
        </a:hlink>
        <a:folHlink>
          <a:srgbClr val="9933FF"/>
        </a:folHlink>
      </a:clrScheme>
      <a:clrMap bg1="dk2" tx1="lt1" bg2="dk1" tx2="lt2" accent1="accent1" accent2="accent2" accent3="accent3" accent4="accent4" accent5="accent5" accent6="accent6" hlink="hlink" folHlink="folHlink"/>
    </a:extraClrScheme>
    <a:extraClrScheme>
      <a:clrScheme name="2_RaumbezogeneInformation 5">
        <a:dk1>
          <a:srgbClr val="969696"/>
        </a:dk1>
        <a:lt1>
          <a:srgbClr val="FFCC00"/>
        </a:lt1>
        <a:dk2>
          <a:srgbClr val="FF6600"/>
        </a:dk2>
        <a:lt2>
          <a:srgbClr val="009900"/>
        </a:lt2>
        <a:accent1>
          <a:srgbClr val="FFCC00"/>
        </a:accent1>
        <a:accent2>
          <a:srgbClr val="009900"/>
        </a:accent2>
        <a:accent3>
          <a:srgbClr val="FFB8AA"/>
        </a:accent3>
        <a:accent4>
          <a:srgbClr val="DAAE00"/>
        </a:accent4>
        <a:accent5>
          <a:srgbClr val="FFE2AA"/>
        </a:accent5>
        <a:accent6>
          <a:srgbClr val="008A00"/>
        </a:accent6>
        <a:hlink>
          <a:srgbClr val="FFFFFF"/>
        </a:hlink>
        <a:folHlink>
          <a:srgbClr val="FF9966"/>
        </a:folHlink>
      </a:clrScheme>
      <a:clrMap bg1="dk2" tx1="lt1" bg2="dk1" tx2="lt2" accent1="accent1" accent2="accent2" accent3="accent3" accent4="accent4" accent5="accent5" accent6="accent6" hlink="hlink" folHlink="folHlink"/>
    </a:extraClrScheme>
    <a:extraClrScheme>
      <a:clrScheme name="2_RaumbezogeneInformation 6">
        <a:dk1>
          <a:srgbClr val="000000"/>
        </a:dk1>
        <a:lt1>
          <a:srgbClr val="FFCC00"/>
        </a:lt1>
        <a:dk2>
          <a:srgbClr val="336600"/>
        </a:dk2>
        <a:lt2>
          <a:srgbClr val="969696"/>
        </a:lt2>
        <a:accent1>
          <a:srgbClr val="336600"/>
        </a:accent1>
        <a:accent2>
          <a:srgbClr val="CCCC00"/>
        </a:accent2>
        <a:accent3>
          <a:srgbClr val="FFE2AA"/>
        </a:accent3>
        <a:accent4>
          <a:srgbClr val="000000"/>
        </a:accent4>
        <a:accent5>
          <a:srgbClr val="ADB8AA"/>
        </a:accent5>
        <a:accent6>
          <a:srgbClr val="B9B900"/>
        </a:accent6>
        <a:hlink>
          <a:srgbClr val="FFFFFF"/>
        </a:hlink>
        <a:folHlink>
          <a:srgbClr val="FFFFAF"/>
        </a:folHlink>
      </a:clrScheme>
      <a:clrMap bg1="lt1" tx1="dk1" bg2="lt2" tx2="dk2" accent1="accent1" accent2="accent2" accent3="accent3" accent4="accent4" accent5="accent5" accent6="accent6" hlink="hlink" folHlink="folHlink"/>
    </a:extraClrScheme>
    <a:extraClrScheme>
      <a:clrScheme name="2_RaumbezogeneInformation 7">
        <a:dk1>
          <a:srgbClr val="010000"/>
        </a:dk1>
        <a:lt1>
          <a:srgbClr val="99CCFF"/>
        </a:lt1>
        <a:dk2>
          <a:srgbClr val="666633"/>
        </a:dk2>
        <a:lt2>
          <a:srgbClr val="969696"/>
        </a:lt2>
        <a:accent1>
          <a:srgbClr val="666633"/>
        </a:accent1>
        <a:accent2>
          <a:srgbClr val="FFCC00"/>
        </a:accent2>
        <a:accent3>
          <a:srgbClr val="CAE2FF"/>
        </a:accent3>
        <a:accent4>
          <a:srgbClr val="010000"/>
        </a:accent4>
        <a:accent5>
          <a:srgbClr val="B8B8AD"/>
        </a:accent5>
        <a:accent6>
          <a:srgbClr val="E7B900"/>
        </a:accent6>
        <a:hlink>
          <a:srgbClr val="FFFFFF"/>
        </a:hlink>
        <a:folHlink>
          <a:srgbClr val="CCECFF"/>
        </a:folHlink>
      </a:clrScheme>
      <a:clrMap bg1="lt1" tx1="dk1" bg2="lt2" tx2="dk2" accent1="accent1" accent2="accent2" accent3="accent3" accent4="accent4" accent5="accent5" accent6="accent6" hlink="hlink" folHlink="folHlink"/>
    </a:extraClrScheme>
    <a:extraClrScheme>
      <a:clrScheme name="2_RaumbezogeneInformation 8">
        <a:dk1>
          <a:srgbClr val="9900CC"/>
        </a:dk1>
        <a:lt1>
          <a:srgbClr val="FFCC00"/>
        </a:lt1>
        <a:dk2>
          <a:srgbClr val="FF3300"/>
        </a:dk2>
        <a:lt2>
          <a:srgbClr val="969696"/>
        </a:lt2>
        <a:accent1>
          <a:srgbClr val="FF3300"/>
        </a:accent1>
        <a:accent2>
          <a:srgbClr val="FFCC00"/>
        </a:accent2>
        <a:accent3>
          <a:srgbClr val="FFE2AA"/>
        </a:accent3>
        <a:accent4>
          <a:srgbClr val="8200AE"/>
        </a:accent4>
        <a:accent5>
          <a:srgbClr val="FFADAA"/>
        </a:accent5>
        <a:accent6>
          <a:srgbClr val="E7B900"/>
        </a:accent6>
        <a:hlink>
          <a:srgbClr val="FFFFFF"/>
        </a:hlink>
        <a:folHlink>
          <a:srgbClr val="FFFF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3579</TotalTime>
  <Words>744</Words>
  <Application>Microsoft Office PowerPoint</Application>
  <PresentationFormat>On-screen Show (4:3)</PresentationFormat>
  <Paragraphs>299</Paragraphs>
  <Slides>30</Slides>
  <Notes>0</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Ripple</vt:lpstr>
      <vt:lpstr>2_RaumbezogeneInformation</vt:lpstr>
      <vt:lpstr>Slide 1</vt:lpstr>
      <vt:lpstr>Slide 2</vt:lpstr>
      <vt:lpstr>فصل دوم:   بحران آب در ایران  </vt:lpstr>
      <vt:lpstr>بحران آب</vt:lpstr>
      <vt:lpstr>بحران آب</vt:lpstr>
      <vt:lpstr>بحران آب</vt:lpstr>
      <vt:lpstr>بحران آب</vt:lpstr>
      <vt:lpstr>بحران آب</vt:lpstr>
      <vt:lpstr>بحران آب</vt:lpstr>
      <vt:lpstr>بحران آب</vt:lpstr>
      <vt:lpstr>بحران آب</vt:lpstr>
      <vt:lpstr>بحران آب</vt:lpstr>
      <vt:lpstr>بحران آب</vt:lpstr>
      <vt:lpstr>بحران آب</vt:lpstr>
      <vt:lpstr>بحران آب</vt:lpstr>
      <vt:lpstr>بحران آب</vt:lpstr>
      <vt:lpstr>بحران آب</vt:lpstr>
      <vt:lpstr>بحران آب</vt:lpstr>
      <vt:lpstr>بحران آب</vt:lpstr>
      <vt:lpstr>بحران آب</vt:lpstr>
      <vt:lpstr>بحران آب</vt:lpstr>
      <vt:lpstr>بحران آب</vt:lpstr>
      <vt:lpstr>بحران آب</vt:lpstr>
      <vt:lpstr>بحران آب</vt:lpstr>
      <vt:lpstr>بحران آب</vt:lpstr>
      <vt:lpstr>بحران آب</vt:lpstr>
      <vt:lpstr>بحران آب</vt:lpstr>
      <vt:lpstr>بحران آب</vt:lpstr>
      <vt:lpstr>بحران آب</vt:lpstr>
      <vt:lpstr>بحران آب</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Omid</dc:creator>
  <cp:lastModifiedBy>kheyri</cp:lastModifiedBy>
  <cp:revision>329</cp:revision>
  <dcterms:created xsi:type="dcterms:W3CDTF">2008-06-12T16:15:20Z</dcterms:created>
  <dcterms:modified xsi:type="dcterms:W3CDTF">2017-03-07T05:54:50Z</dcterms:modified>
</cp:coreProperties>
</file>