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2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6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9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0F32-DDCA-494D-A001-4BBF2884F4E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4467-4712-4DF4-B3F2-A5DC7635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9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906" y="283992"/>
            <a:ext cx="11509094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/>
              <a:t>منگنز در ردیف اول فلز ات واسطه با آرایش الکترونی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fa-IR" sz="2800" dirty="0"/>
              <a:t> یافت می شود. علاوه بر این ، منگنز  در ترکیبات خود، حالت اکسیداسیون متفاوتی دارد و حالت اکسیداسیون از منگنز </a:t>
            </a:r>
            <a:r>
              <a:rPr lang="en-US" sz="2800" dirty="0"/>
              <a:t>(-III)</a:t>
            </a:r>
            <a:r>
              <a:rPr lang="fa-IR" sz="2800" dirty="0"/>
              <a:t> تا منگنز </a:t>
            </a:r>
            <a:r>
              <a:rPr lang="en-US" sz="2800" dirty="0"/>
              <a:t> (VII)</a:t>
            </a:r>
            <a:r>
              <a:rPr lang="fa-IR" sz="2800" dirty="0"/>
              <a:t>را داراست.</a:t>
            </a:r>
            <a:endParaRPr lang="en-US" sz="2800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/>
              <a:t> تقریباً تمام کمپلکس های منگنز </a:t>
            </a:r>
            <a:r>
              <a:rPr lang="en-US" sz="2800" dirty="0"/>
              <a:t>(III) </a:t>
            </a:r>
            <a:r>
              <a:rPr lang="fa-IR" sz="2800" dirty="0"/>
              <a:t> هشت ضلعی  و پر اسپین هستند با ممان مغناطیسی نزدیک به مقدار</a:t>
            </a:r>
            <a:r>
              <a:rPr lang="en-US" sz="2800" dirty="0"/>
              <a:t>BM</a:t>
            </a:r>
            <a:r>
              <a:rPr lang="fa-IR" sz="2800" dirty="0"/>
              <a:t> 4.90 که برای 4 الکترون منفرد انتظار می رود. پیش بینی می شود که آرایش الکترونی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/>
              <a:t>  </a:t>
            </a:r>
            <a:r>
              <a:rPr lang="fa-IR" sz="2800" dirty="0"/>
              <a:t> نیز  دارای انحراف یان-تلر باشد به دلایلی که واضح نیست ، یون منگنز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3+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/>
              <a:t>در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الوم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.12H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/>
              <a:t> انحراف قابل ملاحظه ای از تقارن هشت ضلعی (کشیدگی دو پیوند ترانس) را نشان نمی دهد ،  اما در عوض، در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MnF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/>
              <a:t> </a:t>
            </a:r>
            <a:r>
              <a:rPr lang="fa-IR" sz="2800" dirty="0"/>
              <a:t>جامد ، مکانهای هشت وجهی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</a:t>
            </a:r>
            <a:r>
              <a:rPr lang="fa-IR" sz="2800" dirty="0"/>
              <a:t> در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/>
              <a:t> ،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a-IR" sz="2800" dirty="0"/>
              <a:t>و درهشت وجهی تریس (تروپلوناتو) منگنز</a:t>
            </a:r>
            <a:r>
              <a:rPr lang="en-US" sz="2800" dirty="0"/>
              <a:t>(III)</a:t>
            </a:r>
            <a:r>
              <a:rPr lang="fa-IR" sz="2800" dirty="0"/>
              <a:t> انحراف نشان می دهد. منگنز</a:t>
            </a:r>
            <a:r>
              <a:rPr lang="en-US" sz="2800" dirty="0"/>
              <a:t> (III) </a:t>
            </a:r>
            <a:r>
              <a:rPr lang="fa-IR" sz="2800" dirty="0"/>
              <a:t> در محلولهای آبی به شدت ناپایدار بوده و به منگنز( </a:t>
            </a:r>
            <a:r>
              <a:rPr lang="en-US" sz="2800" dirty="0"/>
              <a:t>II</a:t>
            </a:r>
            <a:r>
              <a:rPr lang="fa-IR" sz="2800" dirty="0"/>
              <a:t> ) و منگنز (  </a:t>
            </a:r>
            <a:r>
              <a:rPr lang="en-US" sz="2800" dirty="0"/>
              <a:t>IV</a:t>
            </a:r>
            <a:r>
              <a:rPr lang="fa-IR" sz="2800" dirty="0"/>
              <a:t>) (به عنوان مثال </a:t>
            </a:r>
            <a:r>
              <a:rPr lang="en-US" sz="2800" dirty="0"/>
              <a:t>Mn02 </a:t>
            </a:r>
            <a:r>
              <a:rPr lang="fa-IR" sz="2800" dirty="0"/>
              <a:t>) تسهیم می شود.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60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437" y="256169"/>
            <a:ext cx="11401062" cy="729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 این حال ، توسط لیگاند های </a:t>
            </a:r>
            <a:r>
              <a:rPr lang="ar-SA" sz="28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دهند  0-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پایدار می شود، همانطور که که منگنز سفید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به سرعت در هوا به دلیل اکسید شدن به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   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MnO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(OH)</a:t>
            </a:r>
            <a:r>
              <a:rPr lang="en-US" sz="28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تیره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تبدیل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می شود 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و نیزتهیه کمپلکس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acac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که از طریق اکسایش محلول   در حضور استیل استون در حضور هوا امکانپذیر است.  کمپلکس  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(C</a:t>
            </a:r>
            <a:r>
              <a:rPr lang="en-US" sz="2800" baseline="-250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baseline="-250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].3H</a:t>
            </a:r>
            <a:r>
              <a:rPr lang="en-US" sz="2800" baseline="-250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fa-IR" sz="2800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نیز شناخته شده است  در حالی که کمپلکس شدن با اکسو آنیونها ، سولفات و فسفات اثر پایدارکننده ا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ی را بر محلولهای آبی  منگنز ( </a:t>
            </a: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III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 دارند.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مهمترین روشهای تهیه 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عبارتند از: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*کاهش  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KMn0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*اکسایش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(II)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 این روش ممکن است به صورت الکترولیتی انجام شود. اما عموما با استفاده از استات قرمز-قهوه ای انجام می شود. ساختار آن به ساختار اصلی استات کروم (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شبیه است و شامل واحد های  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[Mn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O(CH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است. ترکیب هیدرات آن با اکسایش منگنز(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توسط  </a:t>
            </a: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KMn0</a:t>
            </a:r>
            <a:r>
              <a:rPr lang="en-US" sz="2800" baseline="-250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استیک اسید گلاسیال  تهیه می شود و نمک بی آب آن  از واکنش هیدرید استیک و نیترات منگنز(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هیدراته تهیه می شود.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مهمترین کمپلکسهای هشت وجهی کم اسپین  </a:t>
            </a:r>
            <a:r>
              <a:rPr lang="en-US" sz="2800" dirty="0" err="1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(III)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عبارتند از کمپلکس سیانوی قرمز- تیره 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(CN)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که با عبور هوا از یک محلول </a:t>
            </a:r>
            <a:r>
              <a:rPr lang="en-US" sz="28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(II)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و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a-IR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تولید می شود. یون های   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[MnX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(X=Cl, F)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نیز شناخته شده اند.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5" y="1587844"/>
            <a:ext cx="11407400" cy="20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20" y="1582961"/>
            <a:ext cx="10567350" cy="31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8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459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grivani</cp:lastModifiedBy>
  <cp:revision>17</cp:revision>
  <dcterms:created xsi:type="dcterms:W3CDTF">2020-06-09T05:15:53Z</dcterms:created>
  <dcterms:modified xsi:type="dcterms:W3CDTF">2021-05-18T06:00:44Z</dcterms:modified>
</cp:coreProperties>
</file>