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5" r:id="rId42"/>
    <p:sldId id="296" r:id="rId43"/>
    <p:sldId id="318" r:id="rId44"/>
    <p:sldId id="319" r:id="rId45"/>
    <p:sldId id="320" r:id="rId46"/>
    <p:sldId id="306" r:id="rId47"/>
    <p:sldId id="307" r:id="rId48"/>
    <p:sldId id="326" r:id="rId49"/>
    <p:sldId id="308" r:id="rId50"/>
    <p:sldId id="309" r:id="rId51"/>
    <p:sldId id="310" r:id="rId52"/>
    <p:sldId id="311" r:id="rId53"/>
    <p:sldId id="321" r:id="rId54"/>
    <p:sldId id="322" r:id="rId55"/>
    <p:sldId id="323" r:id="rId56"/>
    <p:sldId id="324" r:id="rId57"/>
    <p:sldId id="312" r:id="rId58"/>
    <p:sldId id="314" r:id="rId59"/>
    <p:sldId id="315" r:id="rId60"/>
    <p:sldId id="316" r:id="rId61"/>
    <p:sldId id="317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0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2CD"/>
    <a:srgbClr val="FFF5D9"/>
    <a:srgbClr val="FFF1C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7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99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2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3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8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0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2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1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9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6E682-0217-44C9-B674-B2A933AA26E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D7A05-6032-44C9-9940-A7BF6520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9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12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3" y="917446"/>
            <a:ext cx="6792403" cy="51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84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604" y="933321"/>
            <a:ext cx="6648792" cy="49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5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85" y="115747"/>
            <a:ext cx="8982674" cy="66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2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129" y="920621"/>
            <a:ext cx="6629741" cy="5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3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38" y="-214489"/>
            <a:ext cx="5365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5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27" y="945750"/>
            <a:ext cx="6641945" cy="49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4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90" y="956750"/>
            <a:ext cx="6576020" cy="49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4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97" y="166687"/>
            <a:ext cx="4479031" cy="6473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66" y="528936"/>
            <a:ext cx="2213982" cy="3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6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27" y="973250"/>
            <a:ext cx="6641945" cy="49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40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62" y="934750"/>
            <a:ext cx="6614476" cy="498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9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4666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804" y="0"/>
            <a:ext cx="9251374" cy="70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04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005" y="933321"/>
            <a:ext cx="6597989" cy="49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41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03" y="946022"/>
            <a:ext cx="6699594" cy="49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05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54" y="942847"/>
            <a:ext cx="6636091" cy="49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5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129" y="936497"/>
            <a:ext cx="6629741" cy="49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11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005" y="923796"/>
            <a:ext cx="6597989" cy="5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89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80" y="936497"/>
            <a:ext cx="6591639" cy="49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80" y="917446"/>
            <a:ext cx="6617040" cy="50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0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80" y="942847"/>
            <a:ext cx="6617040" cy="49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90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54" y="926971"/>
            <a:ext cx="6636091" cy="50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94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82" y="936497"/>
            <a:ext cx="6540836" cy="49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9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14" y="-202570"/>
            <a:ext cx="9699172" cy="732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81" y="958723"/>
            <a:ext cx="6566237" cy="49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69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81" y="942847"/>
            <a:ext cx="6566237" cy="49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56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356" y="939672"/>
            <a:ext cx="6585288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00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80" y="952372"/>
            <a:ext cx="6617040" cy="49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6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604" y="933321"/>
            <a:ext cx="6648792" cy="49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13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54" y="946022"/>
            <a:ext cx="6636091" cy="49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96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356" y="939672"/>
            <a:ext cx="6585288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39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54" y="936497"/>
            <a:ext cx="6636091" cy="498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82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356" y="942847"/>
            <a:ext cx="6585288" cy="49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39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55" y="952372"/>
            <a:ext cx="6610690" cy="49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6" y="143257"/>
            <a:ext cx="8882743" cy="67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08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91" y="1309007"/>
            <a:ext cx="6519765" cy="52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3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981620"/>
            <a:ext cx="8850085" cy="54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91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80" y="939672"/>
            <a:ext cx="6617040" cy="49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21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0DE9F-31C9-4468-A7CF-140E512D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49" y="-56013"/>
            <a:ext cx="88487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99420-0A91-4C6E-BD3C-7A4C4515C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1290637"/>
            <a:ext cx="75628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00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0C1A4-BE25-4C51-A21A-BC05C05E2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037" y="1057275"/>
            <a:ext cx="70199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47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43" y="87766"/>
            <a:ext cx="4548187" cy="986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78" y="1074472"/>
            <a:ext cx="10854206" cy="56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39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335" y="121896"/>
            <a:ext cx="8435364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25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726A3-48B5-1178-CF41-30E978136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45" y="760791"/>
            <a:ext cx="4133939" cy="5110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F6553A-E4B0-E715-31DA-6D640D9CB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84" y="540078"/>
            <a:ext cx="5418909" cy="23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62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085" y="767443"/>
            <a:ext cx="2245179" cy="629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630" y="2499507"/>
            <a:ext cx="5418909" cy="23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6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55" y="904745"/>
            <a:ext cx="6610690" cy="50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42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144" y="610144"/>
            <a:ext cx="8065207" cy="56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6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64" y="17874"/>
            <a:ext cx="11762776" cy="672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10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27" y="805678"/>
            <a:ext cx="8436414" cy="57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89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97769-E001-4234-B75D-0E7BB786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890587"/>
            <a:ext cx="77247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55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C60F3-A958-4873-ADEE-58673021F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3" y="926628"/>
            <a:ext cx="89916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17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46078-9E00-4352-8064-71E22A8F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0" y="858399"/>
            <a:ext cx="11868219" cy="38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0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4EE5B-3940-4B2A-9273-3E20D6E8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1643062"/>
            <a:ext cx="74199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20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44" y="712606"/>
            <a:ext cx="8182756" cy="60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4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65" y="0"/>
            <a:ext cx="83641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32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06" y="141514"/>
            <a:ext cx="9303923" cy="67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9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78" y="923796"/>
            <a:ext cx="6667843" cy="5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53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98" y="1141638"/>
            <a:ext cx="4013614" cy="40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3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8" y="1017134"/>
            <a:ext cx="3495844" cy="3772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632" y="1466169"/>
            <a:ext cx="43624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07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80" y="920621"/>
            <a:ext cx="6617040" cy="5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71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80" y="933321"/>
            <a:ext cx="6591639" cy="49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924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305" y="958723"/>
            <a:ext cx="6623390" cy="49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601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80" y="930146"/>
            <a:ext cx="6591639" cy="499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587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254" y="946022"/>
            <a:ext cx="6661492" cy="49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9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30" y="914271"/>
            <a:ext cx="6604339" cy="50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626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80" y="923796"/>
            <a:ext cx="6617040" cy="5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61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80" y="933321"/>
            <a:ext cx="6591639" cy="49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356" y="946022"/>
            <a:ext cx="6585288" cy="49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81" y="949197"/>
            <a:ext cx="6566237" cy="49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3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80" y="930147"/>
            <a:ext cx="6344945" cy="47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1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0</Words>
  <Application>Microsoft Office PowerPoint</Application>
  <PresentationFormat>Widescreen</PresentationFormat>
  <Paragraphs>0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Dr. Grivani</cp:lastModifiedBy>
  <cp:revision>27</cp:revision>
  <dcterms:created xsi:type="dcterms:W3CDTF">2020-08-16T06:42:28Z</dcterms:created>
  <dcterms:modified xsi:type="dcterms:W3CDTF">2024-02-23T18:21:10Z</dcterms:modified>
</cp:coreProperties>
</file>