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9.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0.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1.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2.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3.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4.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5.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6.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7.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8.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9.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0.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 id="2147483729" r:id="rId3"/>
    <p:sldMasterId id="2147483745" r:id="rId4"/>
    <p:sldMasterId id="2147483761" r:id="rId5"/>
    <p:sldMasterId id="2147483777" r:id="rId6"/>
    <p:sldMasterId id="2147483793" r:id="rId7"/>
    <p:sldMasterId id="2147483810" r:id="rId8"/>
    <p:sldMasterId id="2147483826" r:id="rId9"/>
    <p:sldMasterId id="2147483842" r:id="rId10"/>
    <p:sldMasterId id="2147483854" r:id="rId11"/>
    <p:sldMasterId id="2147483878" r:id="rId12"/>
    <p:sldMasterId id="2147483890" r:id="rId13"/>
    <p:sldMasterId id="2147483902" r:id="rId14"/>
    <p:sldMasterId id="2147483914" r:id="rId15"/>
    <p:sldMasterId id="2147483926" r:id="rId16"/>
    <p:sldMasterId id="2147483938" r:id="rId17"/>
    <p:sldMasterId id="2147483950" r:id="rId18"/>
    <p:sldMasterId id="2147483962" r:id="rId19"/>
    <p:sldMasterId id="2147483974" r:id="rId20"/>
    <p:sldMasterId id="2147483986" r:id="rId21"/>
  </p:sldMasterIdLst>
  <p:notesMasterIdLst>
    <p:notesMasterId r:id="rId176"/>
  </p:notesMasterIdLst>
  <p:sldIdLst>
    <p:sldId id="315" r:id="rId22"/>
    <p:sldId id="318" r:id="rId23"/>
    <p:sldId id="319" r:id="rId24"/>
    <p:sldId id="321" r:id="rId25"/>
    <p:sldId id="322" r:id="rId26"/>
    <p:sldId id="323" r:id="rId27"/>
    <p:sldId id="324" r:id="rId28"/>
    <p:sldId id="325" r:id="rId29"/>
    <p:sldId id="326" r:id="rId30"/>
    <p:sldId id="327" r:id="rId31"/>
    <p:sldId id="328" r:id="rId32"/>
    <p:sldId id="329" r:id="rId33"/>
    <p:sldId id="330" r:id="rId34"/>
    <p:sldId id="407" r:id="rId35"/>
    <p:sldId id="333" r:id="rId36"/>
    <p:sldId id="283" r:id="rId37"/>
    <p:sldId id="317" r:id="rId38"/>
    <p:sldId id="332" r:id="rId39"/>
    <p:sldId id="337" r:id="rId40"/>
    <p:sldId id="338" r:id="rId41"/>
    <p:sldId id="339" r:id="rId42"/>
    <p:sldId id="340" r:id="rId43"/>
    <p:sldId id="341" r:id="rId44"/>
    <p:sldId id="342" r:id="rId45"/>
    <p:sldId id="343" r:id="rId46"/>
    <p:sldId id="344" r:id="rId47"/>
    <p:sldId id="345" r:id="rId48"/>
    <p:sldId id="346" r:id="rId49"/>
    <p:sldId id="347" r:id="rId50"/>
    <p:sldId id="348" r:id="rId51"/>
    <p:sldId id="349" r:id="rId52"/>
    <p:sldId id="350" r:id="rId53"/>
    <p:sldId id="351" r:id="rId54"/>
    <p:sldId id="352" r:id="rId55"/>
    <p:sldId id="353" r:id="rId56"/>
    <p:sldId id="354" r:id="rId57"/>
    <p:sldId id="355" r:id="rId58"/>
    <p:sldId id="356" r:id="rId59"/>
    <p:sldId id="357" r:id="rId60"/>
    <p:sldId id="372" r:id="rId61"/>
    <p:sldId id="373" r:id="rId62"/>
    <p:sldId id="358" r:id="rId63"/>
    <p:sldId id="359" r:id="rId64"/>
    <p:sldId id="360" r:id="rId65"/>
    <p:sldId id="361" r:id="rId66"/>
    <p:sldId id="362" r:id="rId67"/>
    <p:sldId id="363" r:id="rId68"/>
    <p:sldId id="364" r:id="rId69"/>
    <p:sldId id="365" r:id="rId70"/>
    <p:sldId id="366" r:id="rId71"/>
    <p:sldId id="367" r:id="rId72"/>
    <p:sldId id="368" r:id="rId73"/>
    <p:sldId id="369" r:id="rId74"/>
    <p:sldId id="370" r:id="rId75"/>
    <p:sldId id="371" r:id="rId76"/>
    <p:sldId id="374" r:id="rId77"/>
    <p:sldId id="375" r:id="rId78"/>
    <p:sldId id="376" r:id="rId79"/>
    <p:sldId id="377" r:id="rId80"/>
    <p:sldId id="378" r:id="rId81"/>
    <p:sldId id="379" r:id="rId82"/>
    <p:sldId id="380" r:id="rId83"/>
    <p:sldId id="381" r:id="rId84"/>
    <p:sldId id="382" r:id="rId85"/>
    <p:sldId id="383" r:id="rId86"/>
    <p:sldId id="384" r:id="rId87"/>
    <p:sldId id="385" r:id="rId88"/>
    <p:sldId id="386" r:id="rId89"/>
    <p:sldId id="387" r:id="rId90"/>
    <p:sldId id="388" r:id="rId91"/>
    <p:sldId id="389" r:id="rId92"/>
    <p:sldId id="390" r:id="rId93"/>
    <p:sldId id="391" r:id="rId94"/>
    <p:sldId id="392" r:id="rId95"/>
    <p:sldId id="393" r:id="rId96"/>
    <p:sldId id="394" r:id="rId97"/>
    <p:sldId id="395" r:id="rId98"/>
    <p:sldId id="396" r:id="rId99"/>
    <p:sldId id="397" r:id="rId100"/>
    <p:sldId id="398" r:id="rId101"/>
    <p:sldId id="399" r:id="rId102"/>
    <p:sldId id="400" r:id="rId103"/>
    <p:sldId id="401" r:id="rId104"/>
    <p:sldId id="402" r:id="rId105"/>
    <p:sldId id="403" r:id="rId106"/>
    <p:sldId id="257" r:id="rId107"/>
    <p:sldId id="261" r:id="rId108"/>
    <p:sldId id="262" r:id="rId109"/>
    <p:sldId id="263" r:id="rId110"/>
    <p:sldId id="264" r:id="rId111"/>
    <p:sldId id="266" r:id="rId112"/>
    <p:sldId id="265" r:id="rId113"/>
    <p:sldId id="406" r:id="rId114"/>
    <p:sldId id="267" r:id="rId115"/>
    <p:sldId id="272" r:id="rId116"/>
    <p:sldId id="269" r:id="rId117"/>
    <p:sldId id="268" r:id="rId118"/>
    <p:sldId id="409" r:id="rId119"/>
    <p:sldId id="270" r:id="rId120"/>
    <p:sldId id="273" r:id="rId121"/>
    <p:sldId id="274" r:id="rId122"/>
    <p:sldId id="271" r:id="rId123"/>
    <p:sldId id="277" r:id="rId124"/>
    <p:sldId id="287" r:id="rId125"/>
    <p:sldId id="286" r:id="rId126"/>
    <p:sldId id="275" r:id="rId127"/>
    <p:sldId id="276" r:id="rId128"/>
    <p:sldId id="278" r:id="rId129"/>
    <p:sldId id="279" r:id="rId130"/>
    <p:sldId id="310" r:id="rId131"/>
    <p:sldId id="280" r:id="rId132"/>
    <p:sldId id="281" r:id="rId133"/>
    <p:sldId id="282" r:id="rId134"/>
    <p:sldId id="290" r:id="rId135"/>
    <p:sldId id="294" r:id="rId136"/>
    <p:sldId id="295" r:id="rId137"/>
    <p:sldId id="285" r:id="rId138"/>
    <p:sldId id="296" r:id="rId139"/>
    <p:sldId id="297" r:id="rId140"/>
    <p:sldId id="298" r:id="rId141"/>
    <p:sldId id="300" r:id="rId142"/>
    <p:sldId id="299" r:id="rId143"/>
    <p:sldId id="302" r:id="rId144"/>
    <p:sldId id="301" r:id="rId145"/>
    <p:sldId id="424" r:id="rId146"/>
    <p:sldId id="405" r:id="rId147"/>
    <p:sldId id="404" r:id="rId148"/>
    <p:sldId id="303" r:id="rId149"/>
    <p:sldId id="304" r:id="rId150"/>
    <p:sldId id="305" r:id="rId151"/>
    <p:sldId id="306" r:id="rId152"/>
    <p:sldId id="334" r:id="rId153"/>
    <p:sldId id="335" r:id="rId154"/>
    <p:sldId id="308" r:id="rId155"/>
    <p:sldId id="309" r:id="rId156"/>
    <p:sldId id="311" r:id="rId157"/>
    <p:sldId id="312" r:id="rId158"/>
    <p:sldId id="314" r:id="rId159"/>
    <p:sldId id="313" r:id="rId160"/>
    <p:sldId id="307" r:id="rId161"/>
    <p:sldId id="410" r:id="rId162"/>
    <p:sldId id="412" r:id="rId163"/>
    <p:sldId id="413" r:id="rId164"/>
    <p:sldId id="423" r:id="rId165"/>
    <p:sldId id="411" r:id="rId166"/>
    <p:sldId id="422" r:id="rId167"/>
    <p:sldId id="414" r:id="rId168"/>
    <p:sldId id="415" r:id="rId169"/>
    <p:sldId id="416" r:id="rId170"/>
    <p:sldId id="417" r:id="rId171"/>
    <p:sldId id="418" r:id="rId172"/>
    <p:sldId id="419" r:id="rId173"/>
    <p:sldId id="420" r:id="rId174"/>
    <p:sldId id="421" r:id="rId1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8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slide" Target="slides/slide117.xml"/><Relationship Id="rId159" Type="http://schemas.openxmlformats.org/officeDocument/2006/relationships/slide" Target="slides/slide138.xml"/><Relationship Id="rId170" Type="http://schemas.openxmlformats.org/officeDocument/2006/relationships/slide" Target="slides/slide149.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53" Type="http://schemas.openxmlformats.org/officeDocument/2006/relationships/slide" Target="slides/slide32.xml"/><Relationship Id="rId74" Type="http://schemas.openxmlformats.org/officeDocument/2006/relationships/slide" Target="slides/slide53.xml"/><Relationship Id="rId128" Type="http://schemas.openxmlformats.org/officeDocument/2006/relationships/slide" Target="slides/slide107.xml"/><Relationship Id="rId149" Type="http://schemas.openxmlformats.org/officeDocument/2006/relationships/slide" Target="slides/slide128.xml"/><Relationship Id="rId5" Type="http://schemas.openxmlformats.org/officeDocument/2006/relationships/slideMaster" Target="slideMasters/slideMaster5.xml"/><Relationship Id="rId95" Type="http://schemas.openxmlformats.org/officeDocument/2006/relationships/slide" Target="slides/slide74.xml"/><Relationship Id="rId160" Type="http://schemas.openxmlformats.org/officeDocument/2006/relationships/slide" Target="slides/slide139.xml"/><Relationship Id="rId22" Type="http://schemas.openxmlformats.org/officeDocument/2006/relationships/slide" Target="slides/slide1.xml"/><Relationship Id="rId43" Type="http://schemas.openxmlformats.org/officeDocument/2006/relationships/slide" Target="slides/slide22.xml"/><Relationship Id="rId64" Type="http://schemas.openxmlformats.org/officeDocument/2006/relationships/slide" Target="slides/slide43.xml"/><Relationship Id="rId118" Type="http://schemas.openxmlformats.org/officeDocument/2006/relationships/slide" Target="slides/slide97.xml"/><Relationship Id="rId139" Type="http://schemas.openxmlformats.org/officeDocument/2006/relationships/slide" Target="slides/slide118.xml"/><Relationship Id="rId85" Type="http://schemas.openxmlformats.org/officeDocument/2006/relationships/slide" Target="slides/slide64.xml"/><Relationship Id="rId150" Type="http://schemas.openxmlformats.org/officeDocument/2006/relationships/slide" Target="slides/slide129.xml"/><Relationship Id="rId171" Type="http://schemas.openxmlformats.org/officeDocument/2006/relationships/slide" Target="slides/slide150.xml"/><Relationship Id="rId12" Type="http://schemas.openxmlformats.org/officeDocument/2006/relationships/slideMaster" Target="slideMasters/slideMaster12.xml"/><Relationship Id="rId33" Type="http://schemas.openxmlformats.org/officeDocument/2006/relationships/slide" Target="slides/slide12.xml"/><Relationship Id="rId108" Type="http://schemas.openxmlformats.org/officeDocument/2006/relationships/slide" Target="slides/slide87.xml"/><Relationship Id="rId129" Type="http://schemas.openxmlformats.org/officeDocument/2006/relationships/slide" Target="slides/slide108.xml"/><Relationship Id="rId54" Type="http://schemas.openxmlformats.org/officeDocument/2006/relationships/slide" Target="slides/slide33.xml"/><Relationship Id="rId75" Type="http://schemas.openxmlformats.org/officeDocument/2006/relationships/slide" Target="slides/slide54.xml"/><Relationship Id="rId96" Type="http://schemas.openxmlformats.org/officeDocument/2006/relationships/slide" Target="slides/slide75.xml"/><Relationship Id="rId140" Type="http://schemas.openxmlformats.org/officeDocument/2006/relationships/slide" Target="slides/slide119.xml"/><Relationship Id="rId161" Type="http://schemas.openxmlformats.org/officeDocument/2006/relationships/slide" Target="slides/slide140.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slide" Target="slides/slide109.xml"/><Relationship Id="rId135" Type="http://schemas.openxmlformats.org/officeDocument/2006/relationships/slide" Target="slides/slide114.xml"/><Relationship Id="rId151" Type="http://schemas.openxmlformats.org/officeDocument/2006/relationships/slide" Target="slides/slide130.xml"/><Relationship Id="rId156" Type="http://schemas.openxmlformats.org/officeDocument/2006/relationships/slide" Target="slides/slide135.xml"/><Relationship Id="rId177" Type="http://schemas.openxmlformats.org/officeDocument/2006/relationships/presProps" Target="presProps.xml"/><Relationship Id="rId172" Type="http://schemas.openxmlformats.org/officeDocument/2006/relationships/slide" Target="slides/slide15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slide" Target="slides/slide125.xml"/><Relationship Id="rId167" Type="http://schemas.openxmlformats.org/officeDocument/2006/relationships/slide" Target="slides/slide146.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162" Type="http://schemas.openxmlformats.org/officeDocument/2006/relationships/slide" Target="slides/slide14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157" Type="http://schemas.openxmlformats.org/officeDocument/2006/relationships/slide" Target="slides/slide136.xml"/><Relationship Id="rId178" Type="http://schemas.openxmlformats.org/officeDocument/2006/relationships/viewProps" Target="viewProps.xml"/><Relationship Id="rId61" Type="http://schemas.openxmlformats.org/officeDocument/2006/relationships/slide" Target="slides/slide40.xml"/><Relationship Id="rId82" Type="http://schemas.openxmlformats.org/officeDocument/2006/relationships/slide" Target="slides/slide61.xml"/><Relationship Id="rId152" Type="http://schemas.openxmlformats.org/officeDocument/2006/relationships/slide" Target="slides/slide131.xml"/><Relationship Id="rId173" Type="http://schemas.openxmlformats.org/officeDocument/2006/relationships/slide" Target="slides/slide15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168" Type="http://schemas.openxmlformats.org/officeDocument/2006/relationships/slide" Target="slides/slide147.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163" Type="http://schemas.openxmlformats.org/officeDocument/2006/relationships/slide" Target="slides/slide142.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158" Type="http://schemas.openxmlformats.org/officeDocument/2006/relationships/slide" Target="slides/slide137.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3" Type="http://schemas.openxmlformats.org/officeDocument/2006/relationships/slide" Target="slides/slide132.xml"/><Relationship Id="rId174" Type="http://schemas.openxmlformats.org/officeDocument/2006/relationships/slide" Target="slides/slide153.xml"/><Relationship Id="rId179"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slide" Target="slides/slide122.xml"/><Relationship Id="rId148" Type="http://schemas.openxmlformats.org/officeDocument/2006/relationships/slide" Target="slides/slide127.xml"/><Relationship Id="rId164" Type="http://schemas.openxmlformats.org/officeDocument/2006/relationships/slide" Target="slides/slide143.xml"/><Relationship Id="rId169" Type="http://schemas.openxmlformats.org/officeDocument/2006/relationships/slide" Target="slides/slide14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tableStyles" Target="tableStyles.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54" Type="http://schemas.openxmlformats.org/officeDocument/2006/relationships/slide" Target="slides/slide133.xml"/><Relationship Id="rId175" Type="http://schemas.openxmlformats.org/officeDocument/2006/relationships/slide" Target="slides/slide154.xml"/><Relationship Id="rId16" Type="http://schemas.openxmlformats.org/officeDocument/2006/relationships/slideMaster" Target="slideMasters/slideMaster16.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44" Type="http://schemas.openxmlformats.org/officeDocument/2006/relationships/slide" Target="slides/slide123.xml"/><Relationship Id="rId90" Type="http://schemas.openxmlformats.org/officeDocument/2006/relationships/slide" Target="slides/slide69.xml"/><Relationship Id="rId165" Type="http://schemas.openxmlformats.org/officeDocument/2006/relationships/slide" Target="slides/slide144.xml"/><Relationship Id="rId27" Type="http://schemas.openxmlformats.org/officeDocument/2006/relationships/slide" Target="slides/slide6.xml"/><Relationship Id="rId48" Type="http://schemas.openxmlformats.org/officeDocument/2006/relationships/slide" Target="slides/slide27.xml"/><Relationship Id="rId69" Type="http://schemas.openxmlformats.org/officeDocument/2006/relationships/slide" Target="slides/slide48.xml"/><Relationship Id="rId113" Type="http://schemas.openxmlformats.org/officeDocument/2006/relationships/slide" Target="slides/slide92.xml"/><Relationship Id="rId134" Type="http://schemas.openxmlformats.org/officeDocument/2006/relationships/slide" Target="slides/slide113.xml"/><Relationship Id="rId80" Type="http://schemas.openxmlformats.org/officeDocument/2006/relationships/slide" Target="slides/slide59.xml"/><Relationship Id="rId155" Type="http://schemas.openxmlformats.org/officeDocument/2006/relationships/slide" Target="slides/slide134.xml"/><Relationship Id="rId176"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24" Type="http://schemas.openxmlformats.org/officeDocument/2006/relationships/slide" Target="slides/slide103.xml"/><Relationship Id="rId70" Type="http://schemas.openxmlformats.org/officeDocument/2006/relationships/slide" Target="slides/slide49.xml"/><Relationship Id="rId91" Type="http://schemas.openxmlformats.org/officeDocument/2006/relationships/slide" Target="slides/slide70.xml"/><Relationship Id="rId145" Type="http://schemas.openxmlformats.org/officeDocument/2006/relationships/slide" Target="slides/slide124.xml"/><Relationship Id="rId166" Type="http://schemas.openxmlformats.org/officeDocument/2006/relationships/slide" Target="slides/slide14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D33E7-CC9C-46DD-B1E7-E21C64B956D1}"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6438F8-C21C-4FAC-8349-15AB45A9E973}" type="slidenum">
              <a:rPr lang="en-US" smtClean="0"/>
              <a:t>‹#›</a:t>
            </a:fld>
            <a:endParaRPr lang="en-US"/>
          </a:p>
        </p:txBody>
      </p:sp>
    </p:spTree>
    <p:extLst>
      <p:ext uri="{BB962C8B-B14F-4D97-AF65-F5344CB8AC3E}">
        <p14:creationId xmlns:p14="http://schemas.microsoft.com/office/powerpoint/2010/main" val="1709048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noFill/>
        </p:spPr>
        <p:txBody>
          <a:bodyPr/>
          <a:lstStyle/>
          <a:p>
            <a:endParaRPr lang="en-US" altLang="en-US"/>
          </a:p>
        </p:txBody>
      </p:sp>
      <p:sp>
        <p:nvSpPr>
          <p:cNvPr id="8195" name="Rectangle 3"/>
          <p:cNvSpPr>
            <a:spLocks noGrp="1" noRot="1" noChangeAspect="1" noChangeArrowheads="1" noTextEdit="1"/>
          </p:cNvSpPr>
          <p:nvPr>
            <p:ph type="sldImg"/>
          </p:nvPr>
        </p:nvSpPr>
        <p:spPr>
          <a:xfrm>
            <a:off x="674688" y="3016250"/>
            <a:ext cx="6118225" cy="3441700"/>
          </a:xfrm>
          <a:ln cap="flat"/>
        </p:spPr>
      </p:sp>
      <p:sp>
        <p:nvSpPr>
          <p:cNvPr id="8196" name="Rectangle 4"/>
          <p:cNvSpPr>
            <a:spLocks noChangeArrowheads="1"/>
          </p:cNvSpPr>
          <p:nvPr/>
        </p:nvSpPr>
        <p:spPr bwMode="auto">
          <a:xfrm>
            <a:off x="3365500" y="8496300"/>
            <a:ext cx="2540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lnSpc>
                <a:spcPts val="3500"/>
              </a:lnSpc>
              <a:defRPr sz="2800">
                <a:solidFill>
                  <a:srgbClr val="FFFF00"/>
                </a:solidFill>
                <a:latin typeface="Arial" panose="020B0604020202020204" pitchFamily="34" charset="0"/>
              </a:defRPr>
            </a:lvl1pPr>
            <a:lvl2pPr marL="742950" indent="-285750">
              <a:lnSpc>
                <a:spcPts val="3500"/>
              </a:lnSpc>
              <a:defRPr sz="2800">
                <a:solidFill>
                  <a:srgbClr val="FFFF00"/>
                </a:solidFill>
                <a:latin typeface="Arial" panose="020B0604020202020204" pitchFamily="34" charset="0"/>
              </a:defRPr>
            </a:lvl2pPr>
            <a:lvl3pPr marL="1143000" indent="-228600">
              <a:lnSpc>
                <a:spcPts val="3500"/>
              </a:lnSpc>
              <a:defRPr sz="2800">
                <a:solidFill>
                  <a:srgbClr val="FFFF00"/>
                </a:solidFill>
                <a:latin typeface="Arial" panose="020B0604020202020204" pitchFamily="34" charset="0"/>
              </a:defRPr>
            </a:lvl3pPr>
            <a:lvl4pPr marL="1600200" indent="-228600">
              <a:lnSpc>
                <a:spcPts val="3500"/>
              </a:lnSpc>
              <a:defRPr sz="2800">
                <a:solidFill>
                  <a:srgbClr val="FFFF00"/>
                </a:solidFill>
                <a:latin typeface="Arial" panose="020B0604020202020204" pitchFamily="34" charset="0"/>
              </a:defRPr>
            </a:lvl4pPr>
            <a:lvl5pPr marL="2057400" indent="-228600">
              <a:lnSpc>
                <a:spcPts val="3500"/>
              </a:lnSpc>
              <a:defRPr sz="2800">
                <a:solidFill>
                  <a:srgbClr val="FFFF00"/>
                </a:solidFill>
                <a:latin typeface="Arial" panose="020B0604020202020204" pitchFamily="34" charset="0"/>
              </a:defRPr>
            </a:lvl5pPr>
            <a:lvl6pPr marL="2514600" indent="-228600" eaLnBrk="0" fontAlgn="base" hangingPunct="0">
              <a:lnSpc>
                <a:spcPts val="3500"/>
              </a:lnSpc>
              <a:spcBef>
                <a:spcPct val="0"/>
              </a:spcBef>
              <a:spcAft>
                <a:spcPct val="0"/>
              </a:spcAft>
              <a:defRPr sz="2800">
                <a:solidFill>
                  <a:srgbClr val="FFFF00"/>
                </a:solidFill>
                <a:latin typeface="Arial" panose="020B0604020202020204" pitchFamily="34" charset="0"/>
              </a:defRPr>
            </a:lvl6pPr>
            <a:lvl7pPr marL="2971800" indent="-228600" eaLnBrk="0" fontAlgn="base" hangingPunct="0">
              <a:lnSpc>
                <a:spcPts val="3500"/>
              </a:lnSpc>
              <a:spcBef>
                <a:spcPct val="0"/>
              </a:spcBef>
              <a:spcAft>
                <a:spcPct val="0"/>
              </a:spcAft>
              <a:defRPr sz="2800">
                <a:solidFill>
                  <a:srgbClr val="FFFF00"/>
                </a:solidFill>
                <a:latin typeface="Arial" panose="020B0604020202020204" pitchFamily="34" charset="0"/>
              </a:defRPr>
            </a:lvl7pPr>
            <a:lvl8pPr marL="3429000" indent="-228600" eaLnBrk="0" fontAlgn="base" hangingPunct="0">
              <a:lnSpc>
                <a:spcPts val="3500"/>
              </a:lnSpc>
              <a:spcBef>
                <a:spcPct val="0"/>
              </a:spcBef>
              <a:spcAft>
                <a:spcPct val="0"/>
              </a:spcAft>
              <a:defRPr sz="2800">
                <a:solidFill>
                  <a:srgbClr val="FFFF00"/>
                </a:solidFill>
                <a:latin typeface="Arial" panose="020B0604020202020204" pitchFamily="34" charset="0"/>
              </a:defRPr>
            </a:lvl8pPr>
            <a:lvl9pPr marL="3886200" indent="-228600" eaLnBrk="0" fontAlgn="base" hangingPunct="0">
              <a:lnSpc>
                <a:spcPts val="3500"/>
              </a:lnSpc>
              <a:spcBef>
                <a:spcPct val="0"/>
              </a:spcBef>
              <a:spcAft>
                <a:spcPct val="0"/>
              </a:spcAft>
              <a:defRPr sz="2800">
                <a:solidFill>
                  <a:srgbClr val="FFFF00"/>
                </a:solidFill>
                <a:latin typeface="Arial" panose="020B0604020202020204" pitchFamily="34" charset="0"/>
              </a:defRPr>
            </a:lvl9pPr>
          </a:lstStyle>
          <a:p>
            <a:pPr marL="0" marR="0" lvl="0" indent="0" algn="l" defTabSz="914400" rtl="0" eaLnBrk="0" fontAlgn="base" latinLnBrk="0" hangingPunct="0">
              <a:lnSpc>
                <a:spcPts val="21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6</a:t>
            </a:r>
          </a:p>
        </p:txBody>
      </p:sp>
    </p:spTree>
    <p:extLst>
      <p:ext uri="{BB962C8B-B14F-4D97-AF65-F5344CB8AC3E}">
        <p14:creationId xmlns:p14="http://schemas.microsoft.com/office/powerpoint/2010/main" val="4118819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idx="1"/>
          </p:nvPr>
        </p:nvSpPr>
        <p:spPr>
          <a:noFill/>
        </p:spPr>
        <p:txBody>
          <a:bodyPr/>
          <a:lstStyle/>
          <a:p>
            <a:endParaRPr lang="en-US" altLang="en-US"/>
          </a:p>
        </p:txBody>
      </p:sp>
      <p:sp>
        <p:nvSpPr>
          <p:cNvPr id="32771" name="Rectangle 3"/>
          <p:cNvSpPr>
            <a:spLocks noGrp="1" noRot="1" noChangeAspect="1" noChangeArrowheads="1" noTextEdit="1"/>
          </p:cNvSpPr>
          <p:nvPr>
            <p:ph type="sldImg"/>
          </p:nvPr>
        </p:nvSpPr>
        <p:spPr>
          <a:xfrm>
            <a:off x="1439863" y="3016250"/>
            <a:ext cx="4587875" cy="3441700"/>
          </a:xfrm>
          <a:ln cap="flat"/>
        </p:spPr>
      </p:sp>
      <p:sp>
        <p:nvSpPr>
          <p:cNvPr id="32772" name="Rectangle 4"/>
          <p:cNvSpPr>
            <a:spLocks noChangeArrowheads="1"/>
          </p:cNvSpPr>
          <p:nvPr/>
        </p:nvSpPr>
        <p:spPr bwMode="auto">
          <a:xfrm>
            <a:off x="3365500" y="8496300"/>
            <a:ext cx="2540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lnSpc>
                <a:spcPts val="3500"/>
              </a:lnSpc>
              <a:defRPr sz="2800">
                <a:solidFill>
                  <a:srgbClr val="FFFF00"/>
                </a:solidFill>
                <a:latin typeface="Arial" panose="020B0604020202020204" pitchFamily="34" charset="0"/>
              </a:defRPr>
            </a:lvl1pPr>
            <a:lvl2pPr marL="742950" indent="-285750">
              <a:lnSpc>
                <a:spcPts val="3500"/>
              </a:lnSpc>
              <a:defRPr sz="2800">
                <a:solidFill>
                  <a:srgbClr val="FFFF00"/>
                </a:solidFill>
                <a:latin typeface="Arial" panose="020B0604020202020204" pitchFamily="34" charset="0"/>
              </a:defRPr>
            </a:lvl2pPr>
            <a:lvl3pPr marL="1143000" indent="-228600">
              <a:lnSpc>
                <a:spcPts val="3500"/>
              </a:lnSpc>
              <a:defRPr sz="2800">
                <a:solidFill>
                  <a:srgbClr val="FFFF00"/>
                </a:solidFill>
                <a:latin typeface="Arial" panose="020B0604020202020204" pitchFamily="34" charset="0"/>
              </a:defRPr>
            </a:lvl3pPr>
            <a:lvl4pPr marL="1600200" indent="-228600">
              <a:lnSpc>
                <a:spcPts val="3500"/>
              </a:lnSpc>
              <a:defRPr sz="2800">
                <a:solidFill>
                  <a:srgbClr val="FFFF00"/>
                </a:solidFill>
                <a:latin typeface="Arial" panose="020B0604020202020204" pitchFamily="34" charset="0"/>
              </a:defRPr>
            </a:lvl4pPr>
            <a:lvl5pPr marL="2057400" indent="-228600">
              <a:lnSpc>
                <a:spcPts val="3500"/>
              </a:lnSpc>
              <a:defRPr sz="2800">
                <a:solidFill>
                  <a:srgbClr val="FFFF00"/>
                </a:solidFill>
                <a:latin typeface="Arial" panose="020B0604020202020204" pitchFamily="34" charset="0"/>
              </a:defRPr>
            </a:lvl5pPr>
            <a:lvl6pPr marL="2514600" indent="-228600" eaLnBrk="0" fontAlgn="base" hangingPunct="0">
              <a:lnSpc>
                <a:spcPts val="3500"/>
              </a:lnSpc>
              <a:spcBef>
                <a:spcPct val="0"/>
              </a:spcBef>
              <a:spcAft>
                <a:spcPct val="0"/>
              </a:spcAft>
              <a:defRPr sz="2800">
                <a:solidFill>
                  <a:srgbClr val="FFFF00"/>
                </a:solidFill>
                <a:latin typeface="Arial" panose="020B0604020202020204" pitchFamily="34" charset="0"/>
              </a:defRPr>
            </a:lvl6pPr>
            <a:lvl7pPr marL="2971800" indent="-228600" eaLnBrk="0" fontAlgn="base" hangingPunct="0">
              <a:lnSpc>
                <a:spcPts val="3500"/>
              </a:lnSpc>
              <a:spcBef>
                <a:spcPct val="0"/>
              </a:spcBef>
              <a:spcAft>
                <a:spcPct val="0"/>
              </a:spcAft>
              <a:defRPr sz="2800">
                <a:solidFill>
                  <a:srgbClr val="FFFF00"/>
                </a:solidFill>
                <a:latin typeface="Arial" panose="020B0604020202020204" pitchFamily="34" charset="0"/>
              </a:defRPr>
            </a:lvl7pPr>
            <a:lvl8pPr marL="3429000" indent="-228600" eaLnBrk="0" fontAlgn="base" hangingPunct="0">
              <a:lnSpc>
                <a:spcPts val="3500"/>
              </a:lnSpc>
              <a:spcBef>
                <a:spcPct val="0"/>
              </a:spcBef>
              <a:spcAft>
                <a:spcPct val="0"/>
              </a:spcAft>
              <a:defRPr sz="2800">
                <a:solidFill>
                  <a:srgbClr val="FFFF00"/>
                </a:solidFill>
                <a:latin typeface="Arial" panose="020B0604020202020204" pitchFamily="34" charset="0"/>
              </a:defRPr>
            </a:lvl8pPr>
            <a:lvl9pPr marL="3886200" indent="-228600" eaLnBrk="0" fontAlgn="base" hangingPunct="0">
              <a:lnSpc>
                <a:spcPts val="3500"/>
              </a:lnSpc>
              <a:spcBef>
                <a:spcPct val="0"/>
              </a:spcBef>
              <a:spcAft>
                <a:spcPct val="0"/>
              </a:spcAft>
              <a:defRPr sz="2800">
                <a:solidFill>
                  <a:srgbClr val="FFFF00"/>
                </a:solidFill>
                <a:latin typeface="Arial" panose="020B0604020202020204" pitchFamily="34" charset="0"/>
              </a:defRPr>
            </a:lvl9pPr>
          </a:lstStyle>
          <a:p>
            <a:pPr marL="0" marR="0" lvl="0" indent="0" algn="l" defTabSz="914400" rtl="0" eaLnBrk="0" fontAlgn="base" latinLnBrk="0" hangingPunct="0">
              <a:lnSpc>
                <a:spcPts val="21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a:t>
            </a:r>
          </a:p>
        </p:txBody>
      </p:sp>
    </p:spTree>
    <p:extLst>
      <p:ext uri="{BB962C8B-B14F-4D97-AF65-F5344CB8AC3E}">
        <p14:creationId xmlns:p14="http://schemas.microsoft.com/office/powerpoint/2010/main" val="4268083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noFill/>
        </p:spPr>
        <p:txBody>
          <a:bodyPr/>
          <a:lstStyle/>
          <a:p>
            <a:endParaRPr lang="en-US" altLang="en-US"/>
          </a:p>
        </p:txBody>
      </p:sp>
      <p:sp>
        <p:nvSpPr>
          <p:cNvPr id="34819" name="Rectangle 3"/>
          <p:cNvSpPr>
            <a:spLocks noGrp="1" noRot="1" noChangeAspect="1" noChangeArrowheads="1" noTextEdit="1"/>
          </p:cNvSpPr>
          <p:nvPr>
            <p:ph type="sldImg"/>
          </p:nvPr>
        </p:nvSpPr>
        <p:spPr>
          <a:xfrm>
            <a:off x="1439863" y="3016250"/>
            <a:ext cx="4587875" cy="3441700"/>
          </a:xfrm>
          <a:ln cap="flat"/>
        </p:spPr>
      </p:sp>
      <p:sp>
        <p:nvSpPr>
          <p:cNvPr id="34820" name="Rectangle 4"/>
          <p:cNvSpPr>
            <a:spLocks noChangeArrowheads="1"/>
          </p:cNvSpPr>
          <p:nvPr/>
        </p:nvSpPr>
        <p:spPr bwMode="auto">
          <a:xfrm>
            <a:off x="3365500" y="8496300"/>
            <a:ext cx="2540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lnSpc>
                <a:spcPts val="3500"/>
              </a:lnSpc>
              <a:defRPr sz="2800">
                <a:solidFill>
                  <a:srgbClr val="FFFF00"/>
                </a:solidFill>
                <a:latin typeface="Arial" panose="020B0604020202020204" pitchFamily="34" charset="0"/>
              </a:defRPr>
            </a:lvl1pPr>
            <a:lvl2pPr marL="742950" indent="-285750">
              <a:lnSpc>
                <a:spcPts val="3500"/>
              </a:lnSpc>
              <a:defRPr sz="2800">
                <a:solidFill>
                  <a:srgbClr val="FFFF00"/>
                </a:solidFill>
                <a:latin typeface="Arial" panose="020B0604020202020204" pitchFamily="34" charset="0"/>
              </a:defRPr>
            </a:lvl2pPr>
            <a:lvl3pPr marL="1143000" indent="-228600">
              <a:lnSpc>
                <a:spcPts val="3500"/>
              </a:lnSpc>
              <a:defRPr sz="2800">
                <a:solidFill>
                  <a:srgbClr val="FFFF00"/>
                </a:solidFill>
                <a:latin typeface="Arial" panose="020B0604020202020204" pitchFamily="34" charset="0"/>
              </a:defRPr>
            </a:lvl3pPr>
            <a:lvl4pPr marL="1600200" indent="-228600">
              <a:lnSpc>
                <a:spcPts val="3500"/>
              </a:lnSpc>
              <a:defRPr sz="2800">
                <a:solidFill>
                  <a:srgbClr val="FFFF00"/>
                </a:solidFill>
                <a:latin typeface="Arial" panose="020B0604020202020204" pitchFamily="34" charset="0"/>
              </a:defRPr>
            </a:lvl4pPr>
            <a:lvl5pPr marL="2057400" indent="-228600">
              <a:lnSpc>
                <a:spcPts val="3500"/>
              </a:lnSpc>
              <a:defRPr sz="2800">
                <a:solidFill>
                  <a:srgbClr val="FFFF00"/>
                </a:solidFill>
                <a:latin typeface="Arial" panose="020B0604020202020204" pitchFamily="34" charset="0"/>
              </a:defRPr>
            </a:lvl5pPr>
            <a:lvl6pPr marL="2514600" indent="-228600" eaLnBrk="0" fontAlgn="base" hangingPunct="0">
              <a:lnSpc>
                <a:spcPts val="3500"/>
              </a:lnSpc>
              <a:spcBef>
                <a:spcPct val="0"/>
              </a:spcBef>
              <a:spcAft>
                <a:spcPct val="0"/>
              </a:spcAft>
              <a:defRPr sz="2800">
                <a:solidFill>
                  <a:srgbClr val="FFFF00"/>
                </a:solidFill>
                <a:latin typeface="Arial" panose="020B0604020202020204" pitchFamily="34" charset="0"/>
              </a:defRPr>
            </a:lvl6pPr>
            <a:lvl7pPr marL="2971800" indent="-228600" eaLnBrk="0" fontAlgn="base" hangingPunct="0">
              <a:lnSpc>
                <a:spcPts val="3500"/>
              </a:lnSpc>
              <a:spcBef>
                <a:spcPct val="0"/>
              </a:spcBef>
              <a:spcAft>
                <a:spcPct val="0"/>
              </a:spcAft>
              <a:defRPr sz="2800">
                <a:solidFill>
                  <a:srgbClr val="FFFF00"/>
                </a:solidFill>
                <a:latin typeface="Arial" panose="020B0604020202020204" pitchFamily="34" charset="0"/>
              </a:defRPr>
            </a:lvl7pPr>
            <a:lvl8pPr marL="3429000" indent="-228600" eaLnBrk="0" fontAlgn="base" hangingPunct="0">
              <a:lnSpc>
                <a:spcPts val="3500"/>
              </a:lnSpc>
              <a:spcBef>
                <a:spcPct val="0"/>
              </a:spcBef>
              <a:spcAft>
                <a:spcPct val="0"/>
              </a:spcAft>
              <a:defRPr sz="2800">
                <a:solidFill>
                  <a:srgbClr val="FFFF00"/>
                </a:solidFill>
                <a:latin typeface="Arial" panose="020B0604020202020204" pitchFamily="34" charset="0"/>
              </a:defRPr>
            </a:lvl8pPr>
            <a:lvl9pPr marL="3886200" indent="-228600" eaLnBrk="0" fontAlgn="base" hangingPunct="0">
              <a:lnSpc>
                <a:spcPts val="3500"/>
              </a:lnSpc>
              <a:spcBef>
                <a:spcPct val="0"/>
              </a:spcBef>
              <a:spcAft>
                <a:spcPct val="0"/>
              </a:spcAft>
              <a:defRPr sz="2800">
                <a:solidFill>
                  <a:srgbClr val="FFFF00"/>
                </a:solidFill>
                <a:latin typeface="Arial" panose="020B0604020202020204" pitchFamily="34" charset="0"/>
              </a:defRPr>
            </a:lvl9pPr>
          </a:lstStyle>
          <a:p>
            <a:pPr marL="0" marR="0" lvl="0" indent="0" algn="l" defTabSz="914400" rtl="0" eaLnBrk="0" fontAlgn="base" latinLnBrk="0" hangingPunct="0">
              <a:lnSpc>
                <a:spcPts val="21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a:t>
            </a:r>
          </a:p>
        </p:txBody>
      </p:sp>
    </p:spTree>
    <p:extLst>
      <p:ext uri="{BB962C8B-B14F-4D97-AF65-F5344CB8AC3E}">
        <p14:creationId xmlns:p14="http://schemas.microsoft.com/office/powerpoint/2010/main" val="1685726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noFill/>
        </p:spPr>
        <p:txBody>
          <a:bodyPr/>
          <a:lstStyle/>
          <a:p>
            <a:endParaRPr lang="en-US" altLang="en-US"/>
          </a:p>
        </p:txBody>
      </p:sp>
      <p:sp>
        <p:nvSpPr>
          <p:cNvPr id="36867" name="Rectangle 3"/>
          <p:cNvSpPr>
            <a:spLocks noGrp="1" noRot="1" noChangeAspect="1" noChangeArrowheads="1" noTextEdit="1"/>
          </p:cNvSpPr>
          <p:nvPr>
            <p:ph type="sldImg"/>
          </p:nvPr>
        </p:nvSpPr>
        <p:spPr>
          <a:xfrm>
            <a:off x="1439863" y="3016250"/>
            <a:ext cx="4587875" cy="3441700"/>
          </a:xfrm>
          <a:ln cap="flat"/>
        </p:spPr>
      </p:sp>
      <p:sp>
        <p:nvSpPr>
          <p:cNvPr id="36868" name="Rectangle 4"/>
          <p:cNvSpPr>
            <a:spLocks noChangeArrowheads="1"/>
          </p:cNvSpPr>
          <p:nvPr/>
        </p:nvSpPr>
        <p:spPr bwMode="auto">
          <a:xfrm>
            <a:off x="3365500" y="8496300"/>
            <a:ext cx="2540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lnSpc>
                <a:spcPts val="3500"/>
              </a:lnSpc>
              <a:defRPr sz="2800">
                <a:solidFill>
                  <a:srgbClr val="FFFF00"/>
                </a:solidFill>
                <a:latin typeface="Arial" panose="020B0604020202020204" pitchFamily="34" charset="0"/>
              </a:defRPr>
            </a:lvl1pPr>
            <a:lvl2pPr marL="742950" indent="-285750">
              <a:lnSpc>
                <a:spcPts val="3500"/>
              </a:lnSpc>
              <a:defRPr sz="2800">
                <a:solidFill>
                  <a:srgbClr val="FFFF00"/>
                </a:solidFill>
                <a:latin typeface="Arial" panose="020B0604020202020204" pitchFamily="34" charset="0"/>
              </a:defRPr>
            </a:lvl2pPr>
            <a:lvl3pPr marL="1143000" indent="-228600">
              <a:lnSpc>
                <a:spcPts val="3500"/>
              </a:lnSpc>
              <a:defRPr sz="2800">
                <a:solidFill>
                  <a:srgbClr val="FFFF00"/>
                </a:solidFill>
                <a:latin typeface="Arial" panose="020B0604020202020204" pitchFamily="34" charset="0"/>
              </a:defRPr>
            </a:lvl3pPr>
            <a:lvl4pPr marL="1600200" indent="-228600">
              <a:lnSpc>
                <a:spcPts val="3500"/>
              </a:lnSpc>
              <a:defRPr sz="2800">
                <a:solidFill>
                  <a:srgbClr val="FFFF00"/>
                </a:solidFill>
                <a:latin typeface="Arial" panose="020B0604020202020204" pitchFamily="34" charset="0"/>
              </a:defRPr>
            </a:lvl4pPr>
            <a:lvl5pPr marL="2057400" indent="-228600">
              <a:lnSpc>
                <a:spcPts val="3500"/>
              </a:lnSpc>
              <a:defRPr sz="2800">
                <a:solidFill>
                  <a:srgbClr val="FFFF00"/>
                </a:solidFill>
                <a:latin typeface="Arial" panose="020B0604020202020204" pitchFamily="34" charset="0"/>
              </a:defRPr>
            </a:lvl5pPr>
            <a:lvl6pPr marL="2514600" indent="-228600" eaLnBrk="0" fontAlgn="base" hangingPunct="0">
              <a:lnSpc>
                <a:spcPts val="3500"/>
              </a:lnSpc>
              <a:spcBef>
                <a:spcPct val="0"/>
              </a:spcBef>
              <a:spcAft>
                <a:spcPct val="0"/>
              </a:spcAft>
              <a:defRPr sz="2800">
                <a:solidFill>
                  <a:srgbClr val="FFFF00"/>
                </a:solidFill>
                <a:latin typeface="Arial" panose="020B0604020202020204" pitchFamily="34" charset="0"/>
              </a:defRPr>
            </a:lvl6pPr>
            <a:lvl7pPr marL="2971800" indent="-228600" eaLnBrk="0" fontAlgn="base" hangingPunct="0">
              <a:lnSpc>
                <a:spcPts val="3500"/>
              </a:lnSpc>
              <a:spcBef>
                <a:spcPct val="0"/>
              </a:spcBef>
              <a:spcAft>
                <a:spcPct val="0"/>
              </a:spcAft>
              <a:defRPr sz="2800">
                <a:solidFill>
                  <a:srgbClr val="FFFF00"/>
                </a:solidFill>
                <a:latin typeface="Arial" panose="020B0604020202020204" pitchFamily="34" charset="0"/>
              </a:defRPr>
            </a:lvl7pPr>
            <a:lvl8pPr marL="3429000" indent="-228600" eaLnBrk="0" fontAlgn="base" hangingPunct="0">
              <a:lnSpc>
                <a:spcPts val="3500"/>
              </a:lnSpc>
              <a:spcBef>
                <a:spcPct val="0"/>
              </a:spcBef>
              <a:spcAft>
                <a:spcPct val="0"/>
              </a:spcAft>
              <a:defRPr sz="2800">
                <a:solidFill>
                  <a:srgbClr val="FFFF00"/>
                </a:solidFill>
                <a:latin typeface="Arial" panose="020B0604020202020204" pitchFamily="34" charset="0"/>
              </a:defRPr>
            </a:lvl8pPr>
            <a:lvl9pPr marL="3886200" indent="-228600" eaLnBrk="0" fontAlgn="base" hangingPunct="0">
              <a:lnSpc>
                <a:spcPts val="3500"/>
              </a:lnSpc>
              <a:spcBef>
                <a:spcPct val="0"/>
              </a:spcBef>
              <a:spcAft>
                <a:spcPct val="0"/>
              </a:spcAft>
              <a:defRPr sz="2800">
                <a:solidFill>
                  <a:srgbClr val="FFFF00"/>
                </a:solidFill>
                <a:latin typeface="Arial" panose="020B0604020202020204" pitchFamily="34" charset="0"/>
              </a:defRPr>
            </a:lvl9pPr>
          </a:lstStyle>
          <a:p>
            <a:pPr marL="0" marR="0" lvl="0" indent="0" algn="l" defTabSz="914400" rtl="0" eaLnBrk="0" fontAlgn="base" latinLnBrk="0" hangingPunct="0">
              <a:lnSpc>
                <a:spcPts val="21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a:t>
            </a:r>
          </a:p>
        </p:txBody>
      </p:sp>
    </p:spTree>
    <p:extLst>
      <p:ext uri="{BB962C8B-B14F-4D97-AF65-F5344CB8AC3E}">
        <p14:creationId xmlns:p14="http://schemas.microsoft.com/office/powerpoint/2010/main" val="1467773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noFill/>
        </p:spPr>
        <p:txBody>
          <a:bodyPr/>
          <a:lstStyle/>
          <a:p>
            <a:endParaRPr lang="en-US" altLang="en-US"/>
          </a:p>
        </p:txBody>
      </p:sp>
      <p:sp>
        <p:nvSpPr>
          <p:cNvPr id="36867" name="Rectangle 3"/>
          <p:cNvSpPr>
            <a:spLocks noGrp="1" noRot="1" noChangeAspect="1" noChangeArrowheads="1" noTextEdit="1"/>
          </p:cNvSpPr>
          <p:nvPr>
            <p:ph type="sldImg"/>
          </p:nvPr>
        </p:nvSpPr>
        <p:spPr>
          <a:xfrm>
            <a:off x="674688" y="3016250"/>
            <a:ext cx="6118225" cy="3441700"/>
          </a:xfrm>
          <a:ln cap="flat"/>
        </p:spPr>
      </p:sp>
      <p:sp>
        <p:nvSpPr>
          <p:cNvPr id="36868" name="Rectangle 4"/>
          <p:cNvSpPr>
            <a:spLocks noChangeArrowheads="1"/>
          </p:cNvSpPr>
          <p:nvPr/>
        </p:nvSpPr>
        <p:spPr bwMode="auto">
          <a:xfrm>
            <a:off x="3365500" y="8496300"/>
            <a:ext cx="2540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lnSpc>
                <a:spcPts val="3500"/>
              </a:lnSpc>
              <a:defRPr sz="2800">
                <a:solidFill>
                  <a:srgbClr val="FFFF00"/>
                </a:solidFill>
                <a:latin typeface="Arial" panose="020B0604020202020204" pitchFamily="34" charset="0"/>
              </a:defRPr>
            </a:lvl1pPr>
            <a:lvl2pPr marL="742950" indent="-285750">
              <a:lnSpc>
                <a:spcPts val="3500"/>
              </a:lnSpc>
              <a:defRPr sz="2800">
                <a:solidFill>
                  <a:srgbClr val="FFFF00"/>
                </a:solidFill>
                <a:latin typeface="Arial" panose="020B0604020202020204" pitchFamily="34" charset="0"/>
              </a:defRPr>
            </a:lvl2pPr>
            <a:lvl3pPr marL="1143000" indent="-228600">
              <a:lnSpc>
                <a:spcPts val="3500"/>
              </a:lnSpc>
              <a:defRPr sz="2800">
                <a:solidFill>
                  <a:srgbClr val="FFFF00"/>
                </a:solidFill>
                <a:latin typeface="Arial" panose="020B0604020202020204" pitchFamily="34" charset="0"/>
              </a:defRPr>
            </a:lvl3pPr>
            <a:lvl4pPr marL="1600200" indent="-228600">
              <a:lnSpc>
                <a:spcPts val="3500"/>
              </a:lnSpc>
              <a:defRPr sz="2800">
                <a:solidFill>
                  <a:srgbClr val="FFFF00"/>
                </a:solidFill>
                <a:latin typeface="Arial" panose="020B0604020202020204" pitchFamily="34" charset="0"/>
              </a:defRPr>
            </a:lvl4pPr>
            <a:lvl5pPr marL="2057400" indent="-228600">
              <a:lnSpc>
                <a:spcPts val="3500"/>
              </a:lnSpc>
              <a:defRPr sz="2800">
                <a:solidFill>
                  <a:srgbClr val="FFFF00"/>
                </a:solidFill>
                <a:latin typeface="Arial" panose="020B0604020202020204" pitchFamily="34" charset="0"/>
              </a:defRPr>
            </a:lvl5pPr>
            <a:lvl6pPr marL="2514600" indent="-228600" eaLnBrk="0" fontAlgn="base" hangingPunct="0">
              <a:lnSpc>
                <a:spcPts val="3500"/>
              </a:lnSpc>
              <a:spcBef>
                <a:spcPct val="0"/>
              </a:spcBef>
              <a:spcAft>
                <a:spcPct val="0"/>
              </a:spcAft>
              <a:defRPr sz="2800">
                <a:solidFill>
                  <a:srgbClr val="FFFF00"/>
                </a:solidFill>
                <a:latin typeface="Arial" panose="020B0604020202020204" pitchFamily="34" charset="0"/>
              </a:defRPr>
            </a:lvl6pPr>
            <a:lvl7pPr marL="2971800" indent="-228600" eaLnBrk="0" fontAlgn="base" hangingPunct="0">
              <a:lnSpc>
                <a:spcPts val="3500"/>
              </a:lnSpc>
              <a:spcBef>
                <a:spcPct val="0"/>
              </a:spcBef>
              <a:spcAft>
                <a:spcPct val="0"/>
              </a:spcAft>
              <a:defRPr sz="2800">
                <a:solidFill>
                  <a:srgbClr val="FFFF00"/>
                </a:solidFill>
                <a:latin typeface="Arial" panose="020B0604020202020204" pitchFamily="34" charset="0"/>
              </a:defRPr>
            </a:lvl7pPr>
            <a:lvl8pPr marL="3429000" indent="-228600" eaLnBrk="0" fontAlgn="base" hangingPunct="0">
              <a:lnSpc>
                <a:spcPts val="3500"/>
              </a:lnSpc>
              <a:spcBef>
                <a:spcPct val="0"/>
              </a:spcBef>
              <a:spcAft>
                <a:spcPct val="0"/>
              </a:spcAft>
              <a:defRPr sz="2800">
                <a:solidFill>
                  <a:srgbClr val="FFFF00"/>
                </a:solidFill>
                <a:latin typeface="Arial" panose="020B0604020202020204" pitchFamily="34" charset="0"/>
              </a:defRPr>
            </a:lvl8pPr>
            <a:lvl9pPr marL="3886200" indent="-228600" eaLnBrk="0" fontAlgn="base" hangingPunct="0">
              <a:lnSpc>
                <a:spcPts val="3500"/>
              </a:lnSpc>
              <a:spcBef>
                <a:spcPct val="0"/>
              </a:spcBef>
              <a:spcAft>
                <a:spcPct val="0"/>
              </a:spcAft>
              <a:defRPr sz="2800">
                <a:solidFill>
                  <a:srgbClr val="FFFF00"/>
                </a:solidFill>
                <a:latin typeface="Arial" panose="020B0604020202020204" pitchFamily="34" charset="0"/>
              </a:defRPr>
            </a:lvl9pPr>
          </a:lstStyle>
          <a:p>
            <a:pPr marL="0" marR="0" lvl="0" indent="0" algn="l" defTabSz="914400" rtl="0" eaLnBrk="0" fontAlgn="base" latinLnBrk="0" hangingPunct="0">
              <a:lnSpc>
                <a:spcPts val="21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a:t>
            </a:r>
          </a:p>
        </p:txBody>
      </p:sp>
    </p:spTree>
    <p:extLst>
      <p:ext uri="{BB962C8B-B14F-4D97-AF65-F5344CB8AC3E}">
        <p14:creationId xmlns:p14="http://schemas.microsoft.com/office/powerpoint/2010/main" val="2371129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noFill/>
        </p:spPr>
        <p:txBody>
          <a:bodyPr/>
          <a:lstStyle/>
          <a:p>
            <a:endParaRPr lang="en-US" altLang="en-US"/>
          </a:p>
        </p:txBody>
      </p:sp>
      <p:sp>
        <p:nvSpPr>
          <p:cNvPr id="12291" name="Rectangle 3"/>
          <p:cNvSpPr>
            <a:spLocks noGrp="1" noRot="1" noChangeAspect="1" noChangeArrowheads="1" noTextEdit="1"/>
          </p:cNvSpPr>
          <p:nvPr>
            <p:ph type="sldImg"/>
          </p:nvPr>
        </p:nvSpPr>
        <p:spPr>
          <a:xfrm>
            <a:off x="1439863" y="3016250"/>
            <a:ext cx="4587875" cy="3441700"/>
          </a:xfrm>
          <a:ln cap="flat"/>
        </p:spPr>
      </p:sp>
      <p:sp>
        <p:nvSpPr>
          <p:cNvPr id="12292" name="Rectangle 4"/>
          <p:cNvSpPr>
            <a:spLocks noChangeArrowheads="1"/>
          </p:cNvSpPr>
          <p:nvPr/>
        </p:nvSpPr>
        <p:spPr bwMode="auto">
          <a:xfrm>
            <a:off x="3365500" y="8496300"/>
            <a:ext cx="2540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lnSpc>
                <a:spcPts val="3500"/>
              </a:lnSpc>
              <a:defRPr sz="2800">
                <a:solidFill>
                  <a:srgbClr val="FFFF00"/>
                </a:solidFill>
                <a:latin typeface="Arial" panose="020B0604020202020204" pitchFamily="34" charset="0"/>
              </a:defRPr>
            </a:lvl1pPr>
            <a:lvl2pPr marL="742950" indent="-285750">
              <a:lnSpc>
                <a:spcPts val="3500"/>
              </a:lnSpc>
              <a:defRPr sz="2800">
                <a:solidFill>
                  <a:srgbClr val="FFFF00"/>
                </a:solidFill>
                <a:latin typeface="Arial" panose="020B0604020202020204" pitchFamily="34" charset="0"/>
              </a:defRPr>
            </a:lvl2pPr>
            <a:lvl3pPr marL="1143000" indent="-228600">
              <a:lnSpc>
                <a:spcPts val="3500"/>
              </a:lnSpc>
              <a:defRPr sz="2800">
                <a:solidFill>
                  <a:srgbClr val="FFFF00"/>
                </a:solidFill>
                <a:latin typeface="Arial" panose="020B0604020202020204" pitchFamily="34" charset="0"/>
              </a:defRPr>
            </a:lvl3pPr>
            <a:lvl4pPr marL="1600200" indent="-228600">
              <a:lnSpc>
                <a:spcPts val="3500"/>
              </a:lnSpc>
              <a:defRPr sz="2800">
                <a:solidFill>
                  <a:srgbClr val="FFFF00"/>
                </a:solidFill>
                <a:latin typeface="Arial" panose="020B0604020202020204" pitchFamily="34" charset="0"/>
              </a:defRPr>
            </a:lvl4pPr>
            <a:lvl5pPr marL="2057400" indent="-228600">
              <a:lnSpc>
                <a:spcPts val="3500"/>
              </a:lnSpc>
              <a:defRPr sz="2800">
                <a:solidFill>
                  <a:srgbClr val="FFFF00"/>
                </a:solidFill>
                <a:latin typeface="Arial" panose="020B0604020202020204" pitchFamily="34" charset="0"/>
              </a:defRPr>
            </a:lvl5pPr>
            <a:lvl6pPr marL="2514600" indent="-228600" eaLnBrk="0" fontAlgn="base" hangingPunct="0">
              <a:lnSpc>
                <a:spcPts val="3500"/>
              </a:lnSpc>
              <a:spcBef>
                <a:spcPct val="0"/>
              </a:spcBef>
              <a:spcAft>
                <a:spcPct val="0"/>
              </a:spcAft>
              <a:defRPr sz="2800">
                <a:solidFill>
                  <a:srgbClr val="FFFF00"/>
                </a:solidFill>
                <a:latin typeface="Arial" panose="020B0604020202020204" pitchFamily="34" charset="0"/>
              </a:defRPr>
            </a:lvl6pPr>
            <a:lvl7pPr marL="2971800" indent="-228600" eaLnBrk="0" fontAlgn="base" hangingPunct="0">
              <a:lnSpc>
                <a:spcPts val="3500"/>
              </a:lnSpc>
              <a:spcBef>
                <a:spcPct val="0"/>
              </a:spcBef>
              <a:spcAft>
                <a:spcPct val="0"/>
              </a:spcAft>
              <a:defRPr sz="2800">
                <a:solidFill>
                  <a:srgbClr val="FFFF00"/>
                </a:solidFill>
                <a:latin typeface="Arial" panose="020B0604020202020204" pitchFamily="34" charset="0"/>
              </a:defRPr>
            </a:lvl7pPr>
            <a:lvl8pPr marL="3429000" indent="-228600" eaLnBrk="0" fontAlgn="base" hangingPunct="0">
              <a:lnSpc>
                <a:spcPts val="3500"/>
              </a:lnSpc>
              <a:spcBef>
                <a:spcPct val="0"/>
              </a:spcBef>
              <a:spcAft>
                <a:spcPct val="0"/>
              </a:spcAft>
              <a:defRPr sz="2800">
                <a:solidFill>
                  <a:srgbClr val="FFFF00"/>
                </a:solidFill>
                <a:latin typeface="Arial" panose="020B0604020202020204" pitchFamily="34" charset="0"/>
              </a:defRPr>
            </a:lvl8pPr>
            <a:lvl9pPr marL="3886200" indent="-228600" eaLnBrk="0" fontAlgn="base" hangingPunct="0">
              <a:lnSpc>
                <a:spcPts val="3500"/>
              </a:lnSpc>
              <a:spcBef>
                <a:spcPct val="0"/>
              </a:spcBef>
              <a:spcAft>
                <a:spcPct val="0"/>
              </a:spcAft>
              <a:defRPr sz="2800">
                <a:solidFill>
                  <a:srgbClr val="FFFF00"/>
                </a:solidFill>
                <a:latin typeface="Arial" panose="020B0604020202020204" pitchFamily="34" charset="0"/>
              </a:defRPr>
            </a:lvl9pPr>
          </a:lstStyle>
          <a:p>
            <a:pPr marL="0" marR="0" lvl="0" indent="0" algn="l" defTabSz="914400" rtl="0" eaLnBrk="0" fontAlgn="base" latinLnBrk="0" hangingPunct="0">
              <a:lnSpc>
                <a:spcPts val="21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6</a:t>
            </a:r>
          </a:p>
        </p:txBody>
      </p:sp>
    </p:spTree>
    <p:extLst>
      <p:ext uri="{BB962C8B-B14F-4D97-AF65-F5344CB8AC3E}">
        <p14:creationId xmlns:p14="http://schemas.microsoft.com/office/powerpoint/2010/main" val="1761735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noFill/>
        </p:spPr>
        <p:txBody>
          <a:bodyPr/>
          <a:lstStyle/>
          <a:p>
            <a:endParaRPr lang="en-US" altLang="en-US"/>
          </a:p>
        </p:txBody>
      </p:sp>
      <p:sp>
        <p:nvSpPr>
          <p:cNvPr id="14339" name="Rectangle 3"/>
          <p:cNvSpPr>
            <a:spLocks noGrp="1" noRot="1" noChangeAspect="1" noChangeArrowheads="1" noTextEdit="1"/>
          </p:cNvSpPr>
          <p:nvPr>
            <p:ph type="sldImg"/>
          </p:nvPr>
        </p:nvSpPr>
        <p:spPr>
          <a:xfrm>
            <a:off x="1439863" y="3016250"/>
            <a:ext cx="4587875" cy="3441700"/>
          </a:xfrm>
          <a:ln cap="flat"/>
        </p:spPr>
      </p:sp>
      <p:sp>
        <p:nvSpPr>
          <p:cNvPr id="14340" name="Rectangle 4"/>
          <p:cNvSpPr>
            <a:spLocks noChangeArrowheads="1"/>
          </p:cNvSpPr>
          <p:nvPr/>
        </p:nvSpPr>
        <p:spPr bwMode="auto">
          <a:xfrm>
            <a:off x="3365500" y="8496300"/>
            <a:ext cx="2540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lnSpc>
                <a:spcPts val="3500"/>
              </a:lnSpc>
              <a:defRPr sz="2800">
                <a:solidFill>
                  <a:srgbClr val="FFFF00"/>
                </a:solidFill>
                <a:latin typeface="Arial" panose="020B0604020202020204" pitchFamily="34" charset="0"/>
              </a:defRPr>
            </a:lvl1pPr>
            <a:lvl2pPr marL="742950" indent="-285750">
              <a:lnSpc>
                <a:spcPts val="3500"/>
              </a:lnSpc>
              <a:defRPr sz="2800">
                <a:solidFill>
                  <a:srgbClr val="FFFF00"/>
                </a:solidFill>
                <a:latin typeface="Arial" panose="020B0604020202020204" pitchFamily="34" charset="0"/>
              </a:defRPr>
            </a:lvl2pPr>
            <a:lvl3pPr marL="1143000" indent="-228600">
              <a:lnSpc>
                <a:spcPts val="3500"/>
              </a:lnSpc>
              <a:defRPr sz="2800">
                <a:solidFill>
                  <a:srgbClr val="FFFF00"/>
                </a:solidFill>
                <a:latin typeface="Arial" panose="020B0604020202020204" pitchFamily="34" charset="0"/>
              </a:defRPr>
            </a:lvl3pPr>
            <a:lvl4pPr marL="1600200" indent="-228600">
              <a:lnSpc>
                <a:spcPts val="3500"/>
              </a:lnSpc>
              <a:defRPr sz="2800">
                <a:solidFill>
                  <a:srgbClr val="FFFF00"/>
                </a:solidFill>
                <a:latin typeface="Arial" panose="020B0604020202020204" pitchFamily="34" charset="0"/>
              </a:defRPr>
            </a:lvl4pPr>
            <a:lvl5pPr marL="2057400" indent="-228600">
              <a:lnSpc>
                <a:spcPts val="3500"/>
              </a:lnSpc>
              <a:defRPr sz="2800">
                <a:solidFill>
                  <a:srgbClr val="FFFF00"/>
                </a:solidFill>
                <a:latin typeface="Arial" panose="020B0604020202020204" pitchFamily="34" charset="0"/>
              </a:defRPr>
            </a:lvl5pPr>
            <a:lvl6pPr marL="2514600" indent="-228600" eaLnBrk="0" fontAlgn="base" hangingPunct="0">
              <a:lnSpc>
                <a:spcPts val="3500"/>
              </a:lnSpc>
              <a:spcBef>
                <a:spcPct val="0"/>
              </a:spcBef>
              <a:spcAft>
                <a:spcPct val="0"/>
              </a:spcAft>
              <a:defRPr sz="2800">
                <a:solidFill>
                  <a:srgbClr val="FFFF00"/>
                </a:solidFill>
                <a:latin typeface="Arial" panose="020B0604020202020204" pitchFamily="34" charset="0"/>
              </a:defRPr>
            </a:lvl6pPr>
            <a:lvl7pPr marL="2971800" indent="-228600" eaLnBrk="0" fontAlgn="base" hangingPunct="0">
              <a:lnSpc>
                <a:spcPts val="3500"/>
              </a:lnSpc>
              <a:spcBef>
                <a:spcPct val="0"/>
              </a:spcBef>
              <a:spcAft>
                <a:spcPct val="0"/>
              </a:spcAft>
              <a:defRPr sz="2800">
                <a:solidFill>
                  <a:srgbClr val="FFFF00"/>
                </a:solidFill>
                <a:latin typeface="Arial" panose="020B0604020202020204" pitchFamily="34" charset="0"/>
              </a:defRPr>
            </a:lvl7pPr>
            <a:lvl8pPr marL="3429000" indent="-228600" eaLnBrk="0" fontAlgn="base" hangingPunct="0">
              <a:lnSpc>
                <a:spcPts val="3500"/>
              </a:lnSpc>
              <a:spcBef>
                <a:spcPct val="0"/>
              </a:spcBef>
              <a:spcAft>
                <a:spcPct val="0"/>
              </a:spcAft>
              <a:defRPr sz="2800">
                <a:solidFill>
                  <a:srgbClr val="FFFF00"/>
                </a:solidFill>
                <a:latin typeface="Arial" panose="020B0604020202020204" pitchFamily="34" charset="0"/>
              </a:defRPr>
            </a:lvl8pPr>
            <a:lvl9pPr marL="3886200" indent="-228600" eaLnBrk="0" fontAlgn="base" hangingPunct="0">
              <a:lnSpc>
                <a:spcPts val="3500"/>
              </a:lnSpc>
              <a:spcBef>
                <a:spcPct val="0"/>
              </a:spcBef>
              <a:spcAft>
                <a:spcPct val="0"/>
              </a:spcAft>
              <a:defRPr sz="2800">
                <a:solidFill>
                  <a:srgbClr val="FFFF00"/>
                </a:solidFill>
                <a:latin typeface="Arial" panose="020B0604020202020204" pitchFamily="34" charset="0"/>
              </a:defRPr>
            </a:lvl9pPr>
          </a:lstStyle>
          <a:p>
            <a:pPr marL="0" marR="0" lvl="0" indent="0" algn="l" defTabSz="914400" rtl="0" eaLnBrk="0" fontAlgn="base" latinLnBrk="0" hangingPunct="0">
              <a:lnSpc>
                <a:spcPts val="21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6</a:t>
            </a:r>
          </a:p>
        </p:txBody>
      </p:sp>
    </p:spTree>
    <p:extLst>
      <p:ext uri="{BB962C8B-B14F-4D97-AF65-F5344CB8AC3E}">
        <p14:creationId xmlns:p14="http://schemas.microsoft.com/office/powerpoint/2010/main" val="3599999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noFill/>
        </p:spPr>
        <p:txBody>
          <a:bodyPr/>
          <a:lstStyle/>
          <a:p>
            <a:endParaRPr lang="en-US" altLang="en-US"/>
          </a:p>
        </p:txBody>
      </p:sp>
      <p:sp>
        <p:nvSpPr>
          <p:cNvPr id="16387" name="Rectangle 3"/>
          <p:cNvSpPr>
            <a:spLocks noGrp="1" noRot="1" noChangeAspect="1" noChangeArrowheads="1" noTextEdit="1"/>
          </p:cNvSpPr>
          <p:nvPr>
            <p:ph type="sldImg"/>
          </p:nvPr>
        </p:nvSpPr>
        <p:spPr>
          <a:xfrm>
            <a:off x="1439863" y="3016250"/>
            <a:ext cx="4587875" cy="3441700"/>
          </a:xfrm>
          <a:ln cap="flat"/>
        </p:spPr>
      </p:sp>
      <p:sp>
        <p:nvSpPr>
          <p:cNvPr id="16388" name="Rectangle 4"/>
          <p:cNvSpPr>
            <a:spLocks noChangeArrowheads="1"/>
          </p:cNvSpPr>
          <p:nvPr/>
        </p:nvSpPr>
        <p:spPr bwMode="auto">
          <a:xfrm>
            <a:off x="3365500" y="8496300"/>
            <a:ext cx="2540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lnSpc>
                <a:spcPts val="3500"/>
              </a:lnSpc>
              <a:defRPr sz="2800">
                <a:solidFill>
                  <a:srgbClr val="FFFF00"/>
                </a:solidFill>
                <a:latin typeface="Arial" panose="020B0604020202020204" pitchFamily="34" charset="0"/>
              </a:defRPr>
            </a:lvl1pPr>
            <a:lvl2pPr marL="742950" indent="-285750">
              <a:lnSpc>
                <a:spcPts val="3500"/>
              </a:lnSpc>
              <a:defRPr sz="2800">
                <a:solidFill>
                  <a:srgbClr val="FFFF00"/>
                </a:solidFill>
                <a:latin typeface="Arial" panose="020B0604020202020204" pitchFamily="34" charset="0"/>
              </a:defRPr>
            </a:lvl2pPr>
            <a:lvl3pPr marL="1143000" indent="-228600">
              <a:lnSpc>
                <a:spcPts val="3500"/>
              </a:lnSpc>
              <a:defRPr sz="2800">
                <a:solidFill>
                  <a:srgbClr val="FFFF00"/>
                </a:solidFill>
                <a:latin typeface="Arial" panose="020B0604020202020204" pitchFamily="34" charset="0"/>
              </a:defRPr>
            </a:lvl3pPr>
            <a:lvl4pPr marL="1600200" indent="-228600">
              <a:lnSpc>
                <a:spcPts val="3500"/>
              </a:lnSpc>
              <a:defRPr sz="2800">
                <a:solidFill>
                  <a:srgbClr val="FFFF00"/>
                </a:solidFill>
                <a:latin typeface="Arial" panose="020B0604020202020204" pitchFamily="34" charset="0"/>
              </a:defRPr>
            </a:lvl4pPr>
            <a:lvl5pPr marL="2057400" indent="-228600">
              <a:lnSpc>
                <a:spcPts val="3500"/>
              </a:lnSpc>
              <a:defRPr sz="2800">
                <a:solidFill>
                  <a:srgbClr val="FFFF00"/>
                </a:solidFill>
                <a:latin typeface="Arial" panose="020B0604020202020204" pitchFamily="34" charset="0"/>
              </a:defRPr>
            </a:lvl5pPr>
            <a:lvl6pPr marL="2514600" indent="-228600" eaLnBrk="0" fontAlgn="base" hangingPunct="0">
              <a:lnSpc>
                <a:spcPts val="3500"/>
              </a:lnSpc>
              <a:spcBef>
                <a:spcPct val="0"/>
              </a:spcBef>
              <a:spcAft>
                <a:spcPct val="0"/>
              </a:spcAft>
              <a:defRPr sz="2800">
                <a:solidFill>
                  <a:srgbClr val="FFFF00"/>
                </a:solidFill>
                <a:latin typeface="Arial" panose="020B0604020202020204" pitchFamily="34" charset="0"/>
              </a:defRPr>
            </a:lvl6pPr>
            <a:lvl7pPr marL="2971800" indent="-228600" eaLnBrk="0" fontAlgn="base" hangingPunct="0">
              <a:lnSpc>
                <a:spcPts val="3500"/>
              </a:lnSpc>
              <a:spcBef>
                <a:spcPct val="0"/>
              </a:spcBef>
              <a:spcAft>
                <a:spcPct val="0"/>
              </a:spcAft>
              <a:defRPr sz="2800">
                <a:solidFill>
                  <a:srgbClr val="FFFF00"/>
                </a:solidFill>
                <a:latin typeface="Arial" panose="020B0604020202020204" pitchFamily="34" charset="0"/>
              </a:defRPr>
            </a:lvl7pPr>
            <a:lvl8pPr marL="3429000" indent="-228600" eaLnBrk="0" fontAlgn="base" hangingPunct="0">
              <a:lnSpc>
                <a:spcPts val="3500"/>
              </a:lnSpc>
              <a:spcBef>
                <a:spcPct val="0"/>
              </a:spcBef>
              <a:spcAft>
                <a:spcPct val="0"/>
              </a:spcAft>
              <a:defRPr sz="2800">
                <a:solidFill>
                  <a:srgbClr val="FFFF00"/>
                </a:solidFill>
                <a:latin typeface="Arial" panose="020B0604020202020204" pitchFamily="34" charset="0"/>
              </a:defRPr>
            </a:lvl8pPr>
            <a:lvl9pPr marL="3886200" indent="-228600" eaLnBrk="0" fontAlgn="base" hangingPunct="0">
              <a:lnSpc>
                <a:spcPts val="3500"/>
              </a:lnSpc>
              <a:spcBef>
                <a:spcPct val="0"/>
              </a:spcBef>
              <a:spcAft>
                <a:spcPct val="0"/>
              </a:spcAft>
              <a:defRPr sz="2800">
                <a:solidFill>
                  <a:srgbClr val="FFFF00"/>
                </a:solidFill>
                <a:latin typeface="Arial" panose="020B0604020202020204" pitchFamily="34" charset="0"/>
              </a:defRPr>
            </a:lvl9pPr>
          </a:lstStyle>
          <a:p>
            <a:pPr marL="0" marR="0" lvl="0" indent="0" algn="l" defTabSz="914400" rtl="0" eaLnBrk="0" fontAlgn="base" latinLnBrk="0" hangingPunct="0">
              <a:lnSpc>
                <a:spcPts val="21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a:t>
            </a:r>
          </a:p>
        </p:txBody>
      </p:sp>
    </p:spTree>
    <p:extLst>
      <p:ext uri="{BB962C8B-B14F-4D97-AF65-F5344CB8AC3E}">
        <p14:creationId xmlns:p14="http://schemas.microsoft.com/office/powerpoint/2010/main" val="785243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noFill/>
        </p:spPr>
        <p:txBody>
          <a:bodyPr/>
          <a:lstStyle/>
          <a:p>
            <a:endParaRPr lang="en-US" altLang="en-US"/>
          </a:p>
        </p:txBody>
      </p:sp>
      <p:sp>
        <p:nvSpPr>
          <p:cNvPr id="18435" name="Rectangle 3"/>
          <p:cNvSpPr>
            <a:spLocks noGrp="1" noRot="1" noChangeAspect="1" noChangeArrowheads="1" noTextEdit="1"/>
          </p:cNvSpPr>
          <p:nvPr>
            <p:ph type="sldImg"/>
          </p:nvPr>
        </p:nvSpPr>
        <p:spPr>
          <a:xfrm>
            <a:off x="1439863" y="3016250"/>
            <a:ext cx="4587875" cy="3441700"/>
          </a:xfrm>
          <a:ln cap="flat"/>
        </p:spPr>
      </p:sp>
      <p:sp>
        <p:nvSpPr>
          <p:cNvPr id="18436" name="Rectangle 4"/>
          <p:cNvSpPr>
            <a:spLocks noChangeArrowheads="1"/>
          </p:cNvSpPr>
          <p:nvPr/>
        </p:nvSpPr>
        <p:spPr bwMode="auto">
          <a:xfrm>
            <a:off x="3365500" y="8496300"/>
            <a:ext cx="2540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lnSpc>
                <a:spcPts val="3500"/>
              </a:lnSpc>
              <a:defRPr sz="2800">
                <a:solidFill>
                  <a:srgbClr val="FFFF00"/>
                </a:solidFill>
                <a:latin typeface="Arial" panose="020B0604020202020204" pitchFamily="34" charset="0"/>
              </a:defRPr>
            </a:lvl1pPr>
            <a:lvl2pPr marL="742950" indent="-285750">
              <a:lnSpc>
                <a:spcPts val="3500"/>
              </a:lnSpc>
              <a:defRPr sz="2800">
                <a:solidFill>
                  <a:srgbClr val="FFFF00"/>
                </a:solidFill>
                <a:latin typeface="Arial" panose="020B0604020202020204" pitchFamily="34" charset="0"/>
              </a:defRPr>
            </a:lvl2pPr>
            <a:lvl3pPr marL="1143000" indent="-228600">
              <a:lnSpc>
                <a:spcPts val="3500"/>
              </a:lnSpc>
              <a:defRPr sz="2800">
                <a:solidFill>
                  <a:srgbClr val="FFFF00"/>
                </a:solidFill>
                <a:latin typeface="Arial" panose="020B0604020202020204" pitchFamily="34" charset="0"/>
              </a:defRPr>
            </a:lvl3pPr>
            <a:lvl4pPr marL="1600200" indent="-228600">
              <a:lnSpc>
                <a:spcPts val="3500"/>
              </a:lnSpc>
              <a:defRPr sz="2800">
                <a:solidFill>
                  <a:srgbClr val="FFFF00"/>
                </a:solidFill>
                <a:latin typeface="Arial" panose="020B0604020202020204" pitchFamily="34" charset="0"/>
              </a:defRPr>
            </a:lvl4pPr>
            <a:lvl5pPr marL="2057400" indent="-228600">
              <a:lnSpc>
                <a:spcPts val="3500"/>
              </a:lnSpc>
              <a:defRPr sz="2800">
                <a:solidFill>
                  <a:srgbClr val="FFFF00"/>
                </a:solidFill>
                <a:latin typeface="Arial" panose="020B0604020202020204" pitchFamily="34" charset="0"/>
              </a:defRPr>
            </a:lvl5pPr>
            <a:lvl6pPr marL="2514600" indent="-228600" eaLnBrk="0" fontAlgn="base" hangingPunct="0">
              <a:lnSpc>
                <a:spcPts val="3500"/>
              </a:lnSpc>
              <a:spcBef>
                <a:spcPct val="0"/>
              </a:spcBef>
              <a:spcAft>
                <a:spcPct val="0"/>
              </a:spcAft>
              <a:defRPr sz="2800">
                <a:solidFill>
                  <a:srgbClr val="FFFF00"/>
                </a:solidFill>
                <a:latin typeface="Arial" panose="020B0604020202020204" pitchFamily="34" charset="0"/>
              </a:defRPr>
            </a:lvl6pPr>
            <a:lvl7pPr marL="2971800" indent="-228600" eaLnBrk="0" fontAlgn="base" hangingPunct="0">
              <a:lnSpc>
                <a:spcPts val="3500"/>
              </a:lnSpc>
              <a:spcBef>
                <a:spcPct val="0"/>
              </a:spcBef>
              <a:spcAft>
                <a:spcPct val="0"/>
              </a:spcAft>
              <a:defRPr sz="2800">
                <a:solidFill>
                  <a:srgbClr val="FFFF00"/>
                </a:solidFill>
                <a:latin typeface="Arial" panose="020B0604020202020204" pitchFamily="34" charset="0"/>
              </a:defRPr>
            </a:lvl7pPr>
            <a:lvl8pPr marL="3429000" indent="-228600" eaLnBrk="0" fontAlgn="base" hangingPunct="0">
              <a:lnSpc>
                <a:spcPts val="3500"/>
              </a:lnSpc>
              <a:spcBef>
                <a:spcPct val="0"/>
              </a:spcBef>
              <a:spcAft>
                <a:spcPct val="0"/>
              </a:spcAft>
              <a:defRPr sz="2800">
                <a:solidFill>
                  <a:srgbClr val="FFFF00"/>
                </a:solidFill>
                <a:latin typeface="Arial" panose="020B0604020202020204" pitchFamily="34" charset="0"/>
              </a:defRPr>
            </a:lvl8pPr>
            <a:lvl9pPr marL="3886200" indent="-228600" eaLnBrk="0" fontAlgn="base" hangingPunct="0">
              <a:lnSpc>
                <a:spcPts val="3500"/>
              </a:lnSpc>
              <a:spcBef>
                <a:spcPct val="0"/>
              </a:spcBef>
              <a:spcAft>
                <a:spcPct val="0"/>
              </a:spcAft>
              <a:defRPr sz="2800">
                <a:solidFill>
                  <a:srgbClr val="FFFF00"/>
                </a:solidFill>
                <a:latin typeface="Arial" panose="020B0604020202020204" pitchFamily="34" charset="0"/>
              </a:defRPr>
            </a:lvl9pPr>
          </a:lstStyle>
          <a:p>
            <a:pPr marL="0" marR="0" lvl="0" indent="0" algn="l" defTabSz="914400" rtl="0" eaLnBrk="0" fontAlgn="base" latinLnBrk="0" hangingPunct="0">
              <a:lnSpc>
                <a:spcPts val="21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6</a:t>
            </a:r>
          </a:p>
        </p:txBody>
      </p:sp>
    </p:spTree>
    <p:extLst>
      <p:ext uri="{BB962C8B-B14F-4D97-AF65-F5344CB8AC3E}">
        <p14:creationId xmlns:p14="http://schemas.microsoft.com/office/powerpoint/2010/main" val="578588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noFill/>
        </p:spPr>
        <p:txBody>
          <a:bodyPr/>
          <a:lstStyle/>
          <a:p>
            <a:endParaRPr lang="en-US" altLang="en-US"/>
          </a:p>
        </p:txBody>
      </p:sp>
      <p:sp>
        <p:nvSpPr>
          <p:cNvPr id="24579" name="Rectangle 3"/>
          <p:cNvSpPr>
            <a:spLocks noGrp="1" noRot="1" noChangeAspect="1" noChangeArrowheads="1" noTextEdit="1"/>
          </p:cNvSpPr>
          <p:nvPr>
            <p:ph type="sldImg"/>
          </p:nvPr>
        </p:nvSpPr>
        <p:spPr>
          <a:xfrm>
            <a:off x="452438" y="336550"/>
            <a:ext cx="6118225" cy="3441700"/>
          </a:xfrm>
          <a:ln cap="flat"/>
        </p:spPr>
      </p:sp>
    </p:spTree>
    <p:extLst>
      <p:ext uri="{BB962C8B-B14F-4D97-AF65-F5344CB8AC3E}">
        <p14:creationId xmlns:p14="http://schemas.microsoft.com/office/powerpoint/2010/main" val="2512048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noFill/>
        </p:spPr>
        <p:txBody>
          <a:bodyPr/>
          <a:lstStyle/>
          <a:p>
            <a:endParaRPr lang="en-US" altLang="en-US"/>
          </a:p>
        </p:txBody>
      </p:sp>
      <p:sp>
        <p:nvSpPr>
          <p:cNvPr id="26627" name="Rectangle 3"/>
          <p:cNvSpPr>
            <a:spLocks noGrp="1" noRot="1" noChangeAspect="1" noChangeArrowheads="1" noTextEdit="1"/>
          </p:cNvSpPr>
          <p:nvPr>
            <p:ph type="sldImg"/>
          </p:nvPr>
        </p:nvSpPr>
        <p:spPr>
          <a:xfrm>
            <a:off x="674688" y="3016250"/>
            <a:ext cx="6118225" cy="3441700"/>
          </a:xfrm>
          <a:ln cap="flat"/>
        </p:spPr>
      </p:sp>
      <p:sp>
        <p:nvSpPr>
          <p:cNvPr id="26628" name="Rectangle 4"/>
          <p:cNvSpPr>
            <a:spLocks noChangeArrowheads="1"/>
          </p:cNvSpPr>
          <p:nvPr/>
        </p:nvSpPr>
        <p:spPr bwMode="auto">
          <a:xfrm>
            <a:off x="3365500" y="8496300"/>
            <a:ext cx="2540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lnSpc>
                <a:spcPts val="3500"/>
              </a:lnSpc>
              <a:defRPr sz="2800">
                <a:solidFill>
                  <a:srgbClr val="FFFF00"/>
                </a:solidFill>
                <a:latin typeface="Arial" panose="020B0604020202020204" pitchFamily="34" charset="0"/>
              </a:defRPr>
            </a:lvl1pPr>
            <a:lvl2pPr marL="742950" indent="-285750">
              <a:lnSpc>
                <a:spcPts val="3500"/>
              </a:lnSpc>
              <a:defRPr sz="2800">
                <a:solidFill>
                  <a:srgbClr val="FFFF00"/>
                </a:solidFill>
                <a:latin typeface="Arial" panose="020B0604020202020204" pitchFamily="34" charset="0"/>
              </a:defRPr>
            </a:lvl2pPr>
            <a:lvl3pPr marL="1143000" indent="-228600">
              <a:lnSpc>
                <a:spcPts val="3500"/>
              </a:lnSpc>
              <a:defRPr sz="2800">
                <a:solidFill>
                  <a:srgbClr val="FFFF00"/>
                </a:solidFill>
                <a:latin typeface="Arial" panose="020B0604020202020204" pitchFamily="34" charset="0"/>
              </a:defRPr>
            </a:lvl3pPr>
            <a:lvl4pPr marL="1600200" indent="-228600">
              <a:lnSpc>
                <a:spcPts val="3500"/>
              </a:lnSpc>
              <a:defRPr sz="2800">
                <a:solidFill>
                  <a:srgbClr val="FFFF00"/>
                </a:solidFill>
                <a:latin typeface="Arial" panose="020B0604020202020204" pitchFamily="34" charset="0"/>
              </a:defRPr>
            </a:lvl4pPr>
            <a:lvl5pPr marL="2057400" indent="-228600">
              <a:lnSpc>
                <a:spcPts val="3500"/>
              </a:lnSpc>
              <a:defRPr sz="2800">
                <a:solidFill>
                  <a:srgbClr val="FFFF00"/>
                </a:solidFill>
                <a:latin typeface="Arial" panose="020B0604020202020204" pitchFamily="34" charset="0"/>
              </a:defRPr>
            </a:lvl5pPr>
            <a:lvl6pPr marL="2514600" indent="-228600" eaLnBrk="0" fontAlgn="base" hangingPunct="0">
              <a:lnSpc>
                <a:spcPts val="3500"/>
              </a:lnSpc>
              <a:spcBef>
                <a:spcPct val="0"/>
              </a:spcBef>
              <a:spcAft>
                <a:spcPct val="0"/>
              </a:spcAft>
              <a:defRPr sz="2800">
                <a:solidFill>
                  <a:srgbClr val="FFFF00"/>
                </a:solidFill>
                <a:latin typeface="Arial" panose="020B0604020202020204" pitchFamily="34" charset="0"/>
              </a:defRPr>
            </a:lvl6pPr>
            <a:lvl7pPr marL="2971800" indent="-228600" eaLnBrk="0" fontAlgn="base" hangingPunct="0">
              <a:lnSpc>
                <a:spcPts val="3500"/>
              </a:lnSpc>
              <a:spcBef>
                <a:spcPct val="0"/>
              </a:spcBef>
              <a:spcAft>
                <a:spcPct val="0"/>
              </a:spcAft>
              <a:defRPr sz="2800">
                <a:solidFill>
                  <a:srgbClr val="FFFF00"/>
                </a:solidFill>
                <a:latin typeface="Arial" panose="020B0604020202020204" pitchFamily="34" charset="0"/>
              </a:defRPr>
            </a:lvl7pPr>
            <a:lvl8pPr marL="3429000" indent="-228600" eaLnBrk="0" fontAlgn="base" hangingPunct="0">
              <a:lnSpc>
                <a:spcPts val="3500"/>
              </a:lnSpc>
              <a:spcBef>
                <a:spcPct val="0"/>
              </a:spcBef>
              <a:spcAft>
                <a:spcPct val="0"/>
              </a:spcAft>
              <a:defRPr sz="2800">
                <a:solidFill>
                  <a:srgbClr val="FFFF00"/>
                </a:solidFill>
                <a:latin typeface="Arial" panose="020B0604020202020204" pitchFamily="34" charset="0"/>
              </a:defRPr>
            </a:lvl8pPr>
            <a:lvl9pPr marL="3886200" indent="-228600" eaLnBrk="0" fontAlgn="base" hangingPunct="0">
              <a:lnSpc>
                <a:spcPts val="3500"/>
              </a:lnSpc>
              <a:spcBef>
                <a:spcPct val="0"/>
              </a:spcBef>
              <a:spcAft>
                <a:spcPct val="0"/>
              </a:spcAft>
              <a:defRPr sz="2800">
                <a:solidFill>
                  <a:srgbClr val="FFFF00"/>
                </a:solidFill>
                <a:latin typeface="Arial" panose="020B0604020202020204" pitchFamily="34" charset="0"/>
              </a:defRPr>
            </a:lvl9pPr>
          </a:lstStyle>
          <a:p>
            <a:pPr marL="0" marR="0" lvl="0" indent="0" algn="l" defTabSz="914400" rtl="0" eaLnBrk="0" fontAlgn="base" latinLnBrk="0" hangingPunct="0">
              <a:lnSpc>
                <a:spcPts val="21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a:t>
            </a:r>
          </a:p>
        </p:txBody>
      </p:sp>
    </p:spTree>
    <p:extLst>
      <p:ext uri="{BB962C8B-B14F-4D97-AF65-F5344CB8AC3E}">
        <p14:creationId xmlns:p14="http://schemas.microsoft.com/office/powerpoint/2010/main" val="2662232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noFill/>
        </p:spPr>
        <p:txBody>
          <a:bodyPr/>
          <a:lstStyle/>
          <a:p>
            <a:endParaRPr lang="en-US" altLang="en-US"/>
          </a:p>
        </p:txBody>
      </p:sp>
      <p:sp>
        <p:nvSpPr>
          <p:cNvPr id="28675" name="Rectangle 3"/>
          <p:cNvSpPr>
            <a:spLocks noGrp="1" noRot="1" noChangeAspect="1" noChangeArrowheads="1" noTextEdit="1"/>
          </p:cNvSpPr>
          <p:nvPr>
            <p:ph type="sldImg"/>
          </p:nvPr>
        </p:nvSpPr>
        <p:spPr>
          <a:xfrm>
            <a:off x="452438" y="336550"/>
            <a:ext cx="6118225" cy="3441700"/>
          </a:xfrm>
          <a:ln cap="flat"/>
        </p:spPr>
      </p:sp>
    </p:spTree>
    <p:extLst>
      <p:ext uri="{BB962C8B-B14F-4D97-AF65-F5344CB8AC3E}">
        <p14:creationId xmlns:p14="http://schemas.microsoft.com/office/powerpoint/2010/main" val="2997503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noFill/>
        </p:spPr>
        <p:txBody>
          <a:bodyPr/>
          <a:lstStyle/>
          <a:p>
            <a:endParaRPr lang="en-US" altLang="en-US"/>
          </a:p>
        </p:txBody>
      </p:sp>
      <p:sp>
        <p:nvSpPr>
          <p:cNvPr id="30723" name="Rectangle 3"/>
          <p:cNvSpPr>
            <a:spLocks noGrp="1" noRot="1" noChangeAspect="1" noChangeArrowheads="1" noTextEdit="1"/>
          </p:cNvSpPr>
          <p:nvPr>
            <p:ph type="sldImg"/>
          </p:nvPr>
        </p:nvSpPr>
        <p:spPr>
          <a:xfrm>
            <a:off x="1439863" y="3016250"/>
            <a:ext cx="4587875" cy="3441700"/>
          </a:xfrm>
          <a:ln cap="flat"/>
        </p:spPr>
      </p:sp>
      <p:sp>
        <p:nvSpPr>
          <p:cNvPr id="30724" name="Rectangle 4"/>
          <p:cNvSpPr>
            <a:spLocks noChangeArrowheads="1"/>
          </p:cNvSpPr>
          <p:nvPr/>
        </p:nvSpPr>
        <p:spPr bwMode="auto">
          <a:xfrm>
            <a:off x="3365500" y="8496300"/>
            <a:ext cx="2540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lnSpc>
                <a:spcPts val="3500"/>
              </a:lnSpc>
              <a:defRPr sz="2800">
                <a:solidFill>
                  <a:srgbClr val="FFFF00"/>
                </a:solidFill>
                <a:latin typeface="Arial" panose="020B0604020202020204" pitchFamily="34" charset="0"/>
              </a:defRPr>
            </a:lvl1pPr>
            <a:lvl2pPr marL="742950" indent="-285750">
              <a:lnSpc>
                <a:spcPts val="3500"/>
              </a:lnSpc>
              <a:defRPr sz="2800">
                <a:solidFill>
                  <a:srgbClr val="FFFF00"/>
                </a:solidFill>
                <a:latin typeface="Arial" panose="020B0604020202020204" pitchFamily="34" charset="0"/>
              </a:defRPr>
            </a:lvl2pPr>
            <a:lvl3pPr marL="1143000" indent="-228600">
              <a:lnSpc>
                <a:spcPts val="3500"/>
              </a:lnSpc>
              <a:defRPr sz="2800">
                <a:solidFill>
                  <a:srgbClr val="FFFF00"/>
                </a:solidFill>
                <a:latin typeface="Arial" panose="020B0604020202020204" pitchFamily="34" charset="0"/>
              </a:defRPr>
            </a:lvl3pPr>
            <a:lvl4pPr marL="1600200" indent="-228600">
              <a:lnSpc>
                <a:spcPts val="3500"/>
              </a:lnSpc>
              <a:defRPr sz="2800">
                <a:solidFill>
                  <a:srgbClr val="FFFF00"/>
                </a:solidFill>
                <a:latin typeface="Arial" panose="020B0604020202020204" pitchFamily="34" charset="0"/>
              </a:defRPr>
            </a:lvl4pPr>
            <a:lvl5pPr marL="2057400" indent="-228600">
              <a:lnSpc>
                <a:spcPts val="3500"/>
              </a:lnSpc>
              <a:defRPr sz="2800">
                <a:solidFill>
                  <a:srgbClr val="FFFF00"/>
                </a:solidFill>
                <a:latin typeface="Arial" panose="020B0604020202020204" pitchFamily="34" charset="0"/>
              </a:defRPr>
            </a:lvl5pPr>
            <a:lvl6pPr marL="2514600" indent="-228600" eaLnBrk="0" fontAlgn="base" hangingPunct="0">
              <a:lnSpc>
                <a:spcPts val="3500"/>
              </a:lnSpc>
              <a:spcBef>
                <a:spcPct val="0"/>
              </a:spcBef>
              <a:spcAft>
                <a:spcPct val="0"/>
              </a:spcAft>
              <a:defRPr sz="2800">
                <a:solidFill>
                  <a:srgbClr val="FFFF00"/>
                </a:solidFill>
                <a:latin typeface="Arial" panose="020B0604020202020204" pitchFamily="34" charset="0"/>
              </a:defRPr>
            </a:lvl6pPr>
            <a:lvl7pPr marL="2971800" indent="-228600" eaLnBrk="0" fontAlgn="base" hangingPunct="0">
              <a:lnSpc>
                <a:spcPts val="3500"/>
              </a:lnSpc>
              <a:spcBef>
                <a:spcPct val="0"/>
              </a:spcBef>
              <a:spcAft>
                <a:spcPct val="0"/>
              </a:spcAft>
              <a:defRPr sz="2800">
                <a:solidFill>
                  <a:srgbClr val="FFFF00"/>
                </a:solidFill>
                <a:latin typeface="Arial" panose="020B0604020202020204" pitchFamily="34" charset="0"/>
              </a:defRPr>
            </a:lvl7pPr>
            <a:lvl8pPr marL="3429000" indent="-228600" eaLnBrk="0" fontAlgn="base" hangingPunct="0">
              <a:lnSpc>
                <a:spcPts val="3500"/>
              </a:lnSpc>
              <a:spcBef>
                <a:spcPct val="0"/>
              </a:spcBef>
              <a:spcAft>
                <a:spcPct val="0"/>
              </a:spcAft>
              <a:defRPr sz="2800">
                <a:solidFill>
                  <a:srgbClr val="FFFF00"/>
                </a:solidFill>
                <a:latin typeface="Arial" panose="020B0604020202020204" pitchFamily="34" charset="0"/>
              </a:defRPr>
            </a:lvl8pPr>
            <a:lvl9pPr marL="3886200" indent="-228600" eaLnBrk="0" fontAlgn="base" hangingPunct="0">
              <a:lnSpc>
                <a:spcPts val="3500"/>
              </a:lnSpc>
              <a:spcBef>
                <a:spcPct val="0"/>
              </a:spcBef>
              <a:spcAft>
                <a:spcPct val="0"/>
              </a:spcAft>
              <a:defRPr sz="2800">
                <a:solidFill>
                  <a:srgbClr val="FFFF00"/>
                </a:solidFill>
                <a:latin typeface="Arial" panose="020B0604020202020204" pitchFamily="34" charset="0"/>
              </a:defRPr>
            </a:lvl9pPr>
          </a:lstStyle>
          <a:p>
            <a:pPr marL="0" marR="0" lvl="0" indent="0" algn="l" defTabSz="914400" rtl="0" eaLnBrk="0" fontAlgn="base" latinLnBrk="0" hangingPunct="0">
              <a:lnSpc>
                <a:spcPts val="21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a:t>
            </a:r>
          </a:p>
        </p:txBody>
      </p:sp>
    </p:spTree>
    <p:extLst>
      <p:ext uri="{BB962C8B-B14F-4D97-AF65-F5344CB8AC3E}">
        <p14:creationId xmlns:p14="http://schemas.microsoft.com/office/powerpoint/2010/main" val="2429985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C19BAB-BB1A-4BB7-B717-36FA4E42F2F5}"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05B87-0A08-4EDD-9524-FC85D2561E52}" type="slidenum">
              <a:rPr lang="en-US" smtClean="0"/>
              <a:t>‹#›</a:t>
            </a:fld>
            <a:endParaRPr lang="en-US"/>
          </a:p>
        </p:txBody>
      </p:sp>
    </p:spTree>
    <p:extLst>
      <p:ext uri="{BB962C8B-B14F-4D97-AF65-F5344CB8AC3E}">
        <p14:creationId xmlns:p14="http://schemas.microsoft.com/office/powerpoint/2010/main" val="2732507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C19BAB-BB1A-4BB7-B717-36FA4E42F2F5}"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05B87-0A08-4EDD-9524-FC85D2561E52}" type="slidenum">
              <a:rPr lang="en-US" smtClean="0"/>
              <a:t>‹#›</a:t>
            </a:fld>
            <a:endParaRPr lang="en-US"/>
          </a:p>
        </p:txBody>
      </p:sp>
    </p:spTree>
    <p:extLst>
      <p:ext uri="{BB962C8B-B14F-4D97-AF65-F5344CB8AC3E}">
        <p14:creationId xmlns:p14="http://schemas.microsoft.com/office/powerpoint/2010/main" val="15917751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EC65856B-0834-4502-AF33-F24F59D72484}"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4323506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E7BF8A5F-16A3-40D4-BD57-095362BE4F84}"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519483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C070C42A-6448-4027-8763-CA779ADD57CB}"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5567292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8"/>
          <p:cNvGrpSpPr>
            <a:grpSpLocks/>
          </p:cNvGrpSpPr>
          <p:nvPr/>
        </p:nvGrpSpPr>
        <p:grpSpPr bwMode="auto">
          <a:xfrm>
            <a:off x="1" y="1"/>
            <a:ext cx="12187767" cy="6850063"/>
            <a:chOff x="0" y="0"/>
            <a:chExt cx="5758" cy="4315"/>
          </a:xfrm>
        </p:grpSpPr>
        <p:grpSp>
          <p:nvGrpSpPr>
            <p:cNvPr id="5" name="Group 19"/>
            <p:cNvGrpSpPr>
              <a:grpSpLocks/>
            </p:cNvGrpSpPr>
            <p:nvPr userDrawn="1"/>
          </p:nvGrpSpPr>
          <p:grpSpPr bwMode="auto">
            <a:xfrm>
              <a:off x="1728" y="2230"/>
              <a:ext cx="4027" cy="2085"/>
              <a:chOff x="1728" y="2230"/>
              <a:chExt cx="4027" cy="2085"/>
            </a:xfrm>
          </p:grpSpPr>
          <p:sp>
            <p:nvSpPr>
              <p:cNvPr id="8" name="Freeform 2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9" name="Freeform 2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 name="Freeform 2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1" name="Freeform 2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sp>
            <p:nvSpPr>
              <p:cNvPr id="12" name="Freeform 2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grpSp>
        <p:sp>
          <p:nvSpPr>
            <p:cNvPr id="6" name="Freeform 2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7" name="Freeform 2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grpSp>
      <p:sp>
        <p:nvSpPr>
          <p:cNvPr id="415755" name="Rectangle 11"/>
          <p:cNvSpPr>
            <a:spLocks noGrp="1" noChangeArrowheads="1"/>
          </p:cNvSpPr>
          <p:nvPr>
            <p:ph type="ctrTitle" sz="quarter"/>
          </p:nvPr>
        </p:nvSpPr>
        <p:spPr>
          <a:xfrm>
            <a:off x="914400" y="1736726"/>
            <a:ext cx="10363200" cy="1920875"/>
          </a:xfrm>
        </p:spPr>
        <p:txBody>
          <a:bodyPr/>
          <a:lstStyle>
            <a:lvl1pPr>
              <a:defRPr sz="6000"/>
            </a:lvl1pPr>
          </a:lstStyle>
          <a:p>
            <a:r>
              <a:rPr lang="en-US"/>
              <a:t>Click to edit Master title style</a:t>
            </a:r>
          </a:p>
        </p:txBody>
      </p:sp>
      <p:sp>
        <p:nvSpPr>
          <p:cNvPr id="415756" name="Rectangle 12"/>
          <p:cNvSpPr>
            <a:spLocks noGrp="1" noChangeArrowheads="1"/>
          </p:cNvSpPr>
          <p:nvPr>
            <p:ph type="subTitle" sz="quarter" idx="1"/>
          </p:nvPr>
        </p:nvSpPr>
        <p:spPr>
          <a:xfrm>
            <a:off x="1828800" y="3886200"/>
            <a:ext cx="85344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609600" y="6248400"/>
            <a:ext cx="2844800" cy="476250"/>
          </a:xfrm>
        </p:spPr>
        <p:txBody>
          <a:bodyPr/>
          <a:lstStyle>
            <a:lvl1pPr>
              <a:defRPr/>
            </a:lvl1pPr>
          </a:lstStyle>
          <a:p>
            <a:pPr fontAlgn="base">
              <a:spcBef>
                <a:spcPct val="0"/>
              </a:spcBef>
              <a:spcAft>
                <a:spcPct val="0"/>
              </a:spcAft>
              <a:defRPr/>
            </a:pPr>
            <a:endParaRPr lang="en-US">
              <a:solidFill>
                <a:srgbClr val="FFFFFF"/>
              </a:solidFill>
            </a:endParaRPr>
          </a:p>
        </p:txBody>
      </p:sp>
      <p:sp>
        <p:nvSpPr>
          <p:cNvPr id="14" name="Rectangle 14"/>
          <p:cNvSpPr>
            <a:spLocks noGrp="1" noChangeArrowheads="1"/>
          </p:cNvSpPr>
          <p:nvPr>
            <p:ph type="ftr" sz="quarter" idx="11"/>
          </p:nvPr>
        </p:nvSpPr>
        <p:spPr>
          <a:xfrm>
            <a:off x="4165600" y="6251575"/>
            <a:ext cx="3860800" cy="476250"/>
          </a:xfrm>
        </p:spPr>
        <p:txBody>
          <a:bodyPr/>
          <a:lstStyle>
            <a:lvl1pPr>
              <a:defRPr/>
            </a:lvl1pPr>
          </a:lstStyle>
          <a:p>
            <a:pPr fontAlgn="base">
              <a:spcBef>
                <a:spcPct val="0"/>
              </a:spcBef>
              <a:spcAft>
                <a:spcPct val="0"/>
              </a:spcAft>
              <a:defRPr/>
            </a:pPr>
            <a:endParaRPr lang="en-US">
              <a:solidFill>
                <a:srgbClr val="FFFFFF"/>
              </a:solidFill>
            </a:endParaRPr>
          </a:p>
        </p:txBody>
      </p:sp>
      <p:sp>
        <p:nvSpPr>
          <p:cNvPr id="15" name="Rectangle 15"/>
          <p:cNvSpPr>
            <a:spLocks noGrp="1" noChangeArrowheads="1"/>
          </p:cNvSpPr>
          <p:nvPr>
            <p:ph type="sldNum" sz="quarter" idx="12"/>
          </p:nvPr>
        </p:nvSpPr>
        <p:spPr>
          <a:xfrm>
            <a:off x="8737600" y="6254750"/>
            <a:ext cx="2844800" cy="476250"/>
          </a:xfrm>
        </p:spPr>
        <p:txBody>
          <a:bodyPr/>
          <a:lstStyle>
            <a:lvl1pPr>
              <a:defRPr smtClean="0"/>
            </a:lvl1pPr>
          </a:lstStyle>
          <a:p>
            <a:pPr fontAlgn="base">
              <a:spcBef>
                <a:spcPct val="0"/>
              </a:spcBef>
              <a:spcAft>
                <a:spcPct val="0"/>
              </a:spcAft>
              <a:defRPr/>
            </a:pPr>
            <a:fld id="{4316605E-6414-4D6F-B10F-E6FFB0C48125}"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Tree>
    <p:extLst>
      <p:ext uri="{BB962C8B-B14F-4D97-AF65-F5344CB8AC3E}">
        <p14:creationId xmlns:p14="http://schemas.microsoft.com/office/powerpoint/2010/main" val="38010528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E348EAC5-23C5-492C-A7C6-3811AABE5068}"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8771518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525D5035-8FB4-42A1-999E-B5F13C8F6A5D}"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9763022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F0E91E30-EB3C-4D2E-93FD-58446B21E3AB}"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1078216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8"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B7D2932F-1A9F-4BD7-8F89-0CFA485C8B83}"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9"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0168521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4"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6354485F-3CEE-4604-8B23-55DE8B948660}"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5"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9858765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3"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B549BA1E-B421-46D6-8171-6EC5B0B5748B}"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4"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926703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C19BAB-BB1A-4BB7-B717-36FA4E42F2F5}"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05B87-0A08-4EDD-9524-FC85D2561E52}" type="slidenum">
              <a:rPr lang="en-US" smtClean="0"/>
              <a:t>‹#›</a:t>
            </a:fld>
            <a:endParaRPr lang="en-US"/>
          </a:p>
        </p:txBody>
      </p:sp>
    </p:spTree>
    <p:extLst>
      <p:ext uri="{BB962C8B-B14F-4D97-AF65-F5344CB8AC3E}">
        <p14:creationId xmlns:p14="http://schemas.microsoft.com/office/powerpoint/2010/main" val="8382049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ACA59E86-7824-4BC7-A728-7B56227DCAF2}"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1685171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58DF8373-8458-4EB6-810A-D6A703622D8F}"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3460769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951669BA-364A-40DA-8301-3B775ADBE648}"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806532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30A31301-B4BD-422F-B627-D282BA4C590D}"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6563944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1C4F55C5-140B-4FA2-A16F-4776346D78A0}"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85656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EC65856B-0834-4502-AF33-F24F59D72484}"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4538340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E7BF8A5F-16A3-40D4-BD57-095362BE4F84}"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5180591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C070C42A-6448-4027-8763-CA779ADD57CB}"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6518810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8"/>
          <p:cNvGrpSpPr>
            <a:grpSpLocks/>
          </p:cNvGrpSpPr>
          <p:nvPr/>
        </p:nvGrpSpPr>
        <p:grpSpPr bwMode="auto">
          <a:xfrm>
            <a:off x="1" y="1"/>
            <a:ext cx="12187767" cy="6850063"/>
            <a:chOff x="0" y="0"/>
            <a:chExt cx="5758" cy="4315"/>
          </a:xfrm>
        </p:grpSpPr>
        <p:grpSp>
          <p:nvGrpSpPr>
            <p:cNvPr id="5" name="Group 19"/>
            <p:cNvGrpSpPr>
              <a:grpSpLocks/>
            </p:cNvGrpSpPr>
            <p:nvPr userDrawn="1"/>
          </p:nvGrpSpPr>
          <p:grpSpPr bwMode="auto">
            <a:xfrm>
              <a:off x="1728" y="2230"/>
              <a:ext cx="4027" cy="2085"/>
              <a:chOff x="1728" y="2230"/>
              <a:chExt cx="4027" cy="2085"/>
            </a:xfrm>
          </p:grpSpPr>
          <p:sp>
            <p:nvSpPr>
              <p:cNvPr id="8" name="Freeform 2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9" name="Freeform 2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 name="Freeform 2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1" name="Freeform 2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sp>
            <p:nvSpPr>
              <p:cNvPr id="12" name="Freeform 2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grpSp>
        <p:sp>
          <p:nvSpPr>
            <p:cNvPr id="6" name="Freeform 2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7" name="Freeform 2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grpSp>
      <p:sp>
        <p:nvSpPr>
          <p:cNvPr id="415755" name="Rectangle 11"/>
          <p:cNvSpPr>
            <a:spLocks noGrp="1" noChangeArrowheads="1"/>
          </p:cNvSpPr>
          <p:nvPr>
            <p:ph type="ctrTitle" sz="quarter"/>
          </p:nvPr>
        </p:nvSpPr>
        <p:spPr>
          <a:xfrm>
            <a:off x="914400" y="1736726"/>
            <a:ext cx="10363200" cy="1920875"/>
          </a:xfrm>
        </p:spPr>
        <p:txBody>
          <a:bodyPr/>
          <a:lstStyle>
            <a:lvl1pPr>
              <a:defRPr sz="6000"/>
            </a:lvl1pPr>
          </a:lstStyle>
          <a:p>
            <a:r>
              <a:rPr lang="en-US"/>
              <a:t>Click to edit Master title style</a:t>
            </a:r>
          </a:p>
        </p:txBody>
      </p:sp>
      <p:sp>
        <p:nvSpPr>
          <p:cNvPr id="415756" name="Rectangle 12"/>
          <p:cNvSpPr>
            <a:spLocks noGrp="1" noChangeArrowheads="1"/>
          </p:cNvSpPr>
          <p:nvPr>
            <p:ph type="subTitle" sz="quarter" idx="1"/>
          </p:nvPr>
        </p:nvSpPr>
        <p:spPr>
          <a:xfrm>
            <a:off x="1828800" y="3886200"/>
            <a:ext cx="85344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609600" y="6248400"/>
            <a:ext cx="2844800" cy="476250"/>
          </a:xfrm>
        </p:spPr>
        <p:txBody>
          <a:bodyPr/>
          <a:lstStyle>
            <a:lvl1pPr>
              <a:defRPr/>
            </a:lvl1pPr>
          </a:lstStyle>
          <a:p>
            <a:pPr fontAlgn="base">
              <a:spcBef>
                <a:spcPct val="0"/>
              </a:spcBef>
              <a:spcAft>
                <a:spcPct val="0"/>
              </a:spcAft>
              <a:defRPr/>
            </a:pPr>
            <a:endParaRPr lang="en-US">
              <a:solidFill>
                <a:srgbClr val="FFFFFF"/>
              </a:solidFill>
            </a:endParaRPr>
          </a:p>
        </p:txBody>
      </p:sp>
      <p:sp>
        <p:nvSpPr>
          <p:cNvPr id="14" name="Rectangle 14"/>
          <p:cNvSpPr>
            <a:spLocks noGrp="1" noChangeArrowheads="1"/>
          </p:cNvSpPr>
          <p:nvPr>
            <p:ph type="ftr" sz="quarter" idx="11"/>
          </p:nvPr>
        </p:nvSpPr>
        <p:spPr>
          <a:xfrm>
            <a:off x="4165600" y="6251575"/>
            <a:ext cx="3860800" cy="476250"/>
          </a:xfrm>
        </p:spPr>
        <p:txBody>
          <a:bodyPr/>
          <a:lstStyle>
            <a:lvl1pPr>
              <a:defRPr/>
            </a:lvl1pPr>
          </a:lstStyle>
          <a:p>
            <a:pPr fontAlgn="base">
              <a:spcBef>
                <a:spcPct val="0"/>
              </a:spcBef>
              <a:spcAft>
                <a:spcPct val="0"/>
              </a:spcAft>
              <a:defRPr/>
            </a:pPr>
            <a:endParaRPr lang="en-US">
              <a:solidFill>
                <a:srgbClr val="FFFFFF"/>
              </a:solidFill>
            </a:endParaRPr>
          </a:p>
        </p:txBody>
      </p:sp>
      <p:sp>
        <p:nvSpPr>
          <p:cNvPr id="15" name="Rectangle 15"/>
          <p:cNvSpPr>
            <a:spLocks noGrp="1" noChangeArrowheads="1"/>
          </p:cNvSpPr>
          <p:nvPr>
            <p:ph type="sldNum" sz="quarter" idx="12"/>
          </p:nvPr>
        </p:nvSpPr>
        <p:spPr>
          <a:xfrm>
            <a:off x="8737600" y="6254750"/>
            <a:ext cx="2844800" cy="476250"/>
          </a:xfrm>
        </p:spPr>
        <p:txBody>
          <a:bodyPr/>
          <a:lstStyle>
            <a:lvl1pPr>
              <a:defRPr smtClean="0"/>
            </a:lvl1pPr>
          </a:lstStyle>
          <a:p>
            <a:pPr fontAlgn="base">
              <a:spcBef>
                <a:spcPct val="0"/>
              </a:spcBef>
              <a:spcAft>
                <a:spcPct val="0"/>
              </a:spcAft>
              <a:defRPr/>
            </a:pPr>
            <a:fld id="{4316605E-6414-4D6F-B10F-E6FFB0C48125}"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Tree>
    <p:extLst>
      <p:ext uri="{BB962C8B-B14F-4D97-AF65-F5344CB8AC3E}">
        <p14:creationId xmlns:p14="http://schemas.microsoft.com/office/powerpoint/2010/main" val="16217107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E348EAC5-23C5-492C-A7C6-3811AABE5068}"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514136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5"/>
          <p:cNvSpPr>
            <a:spLocks noGrp="1" noChangeArrowheads="1"/>
          </p:cNvSpPr>
          <p:nvPr>
            <p:ph type="sldNum" sz="quarter" idx="11"/>
          </p:nvPr>
        </p:nvSpPr>
        <p:spPr>
          <a:ln/>
        </p:spPr>
        <p:txBody>
          <a:bodyPr/>
          <a:lstStyle>
            <a:lvl1pPr>
              <a:defRPr/>
            </a:lvl1pPr>
          </a:lstStyle>
          <a:p>
            <a:pPr>
              <a:defRPr/>
            </a:pPr>
            <a:fld id="{1C4F55C5-140B-4FA2-A16F-4776346D78A0}" type="slidenum">
              <a:rPr lang="en-US" altLang="en-US"/>
              <a:pPr>
                <a:defRPr/>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244212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525D5035-8FB4-42A1-999E-B5F13C8F6A5D}"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0654207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F0E91E30-EB3C-4D2E-93FD-58446B21E3AB}"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2467994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8"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B7D2932F-1A9F-4BD7-8F89-0CFA485C8B83}"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9"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1529092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4"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6354485F-3CEE-4604-8B23-55DE8B948660}"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5"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0975526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3"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B549BA1E-B421-46D6-8171-6EC5B0B5748B}"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4"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8569202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ACA59E86-7824-4BC7-A728-7B56227DCAF2}"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2140500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58DF8373-8458-4EB6-810A-D6A703622D8F}"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0882927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951669BA-364A-40DA-8301-3B775ADBE648}"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2588313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30A31301-B4BD-422F-B627-D282BA4C590D}"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1977087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1C4F55C5-140B-4FA2-A16F-4776346D78A0}"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585035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8"/>
          <p:cNvGrpSpPr>
            <a:grpSpLocks/>
          </p:cNvGrpSpPr>
          <p:nvPr/>
        </p:nvGrpSpPr>
        <p:grpSpPr bwMode="auto">
          <a:xfrm>
            <a:off x="1" y="1"/>
            <a:ext cx="12187767" cy="6850063"/>
            <a:chOff x="0" y="0"/>
            <a:chExt cx="5758" cy="4315"/>
          </a:xfrm>
        </p:grpSpPr>
        <p:grpSp>
          <p:nvGrpSpPr>
            <p:cNvPr id="5" name="Group 19"/>
            <p:cNvGrpSpPr>
              <a:grpSpLocks/>
            </p:cNvGrpSpPr>
            <p:nvPr userDrawn="1"/>
          </p:nvGrpSpPr>
          <p:grpSpPr bwMode="auto">
            <a:xfrm>
              <a:off x="1728" y="2230"/>
              <a:ext cx="4027" cy="2085"/>
              <a:chOff x="1728" y="2230"/>
              <a:chExt cx="4027" cy="2085"/>
            </a:xfrm>
          </p:grpSpPr>
          <p:sp>
            <p:nvSpPr>
              <p:cNvPr id="8" name="Freeform 2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9" name="Freeform 2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 name="Freeform 2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1" name="Freeform 2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sp>
            <p:nvSpPr>
              <p:cNvPr id="12" name="Freeform 2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grpSp>
        <p:sp>
          <p:nvSpPr>
            <p:cNvPr id="6" name="Freeform 2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7" name="Freeform 2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grpSp>
      <p:sp>
        <p:nvSpPr>
          <p:cNvPr id="415755" name="Rectangle 11"/>
          <p:cNvSpPr>
            <a:spLocks noGrp="1" noChangeArrowheads="1"/>
          </p:cNvSpPr>
          <p:nvPr>
            <p:ph type="ctrTitle" sz="quarter"/>
          </p:nvPr>
        </p:nvSpPr>
        <p:spPr>
          <a:xfrm>
            <a:off x="914400" y="1736726"/>
            <a:ext cx="10363200" cy="1920875"/>
          </a:xfrm>
        </p:spPr>
        <p:txBody>
          <a:bodyPr/>
          <a:lstStyle>
            <a:lvl1pPr>
              <a:defRPr sz="6000"/>
            </a:lvl1pPr>
          </a:lstStyle>
          <a:p>
            <a:r>
              <a:rPr lang="en-US"/>
              <a:t>Click to edit Master title style</a:t>
            </a:r>
          </a:p>
        </p:txBody>
      </p:sp>
      <p:sp>
        <p:nvSpPr>
          <p:cNvPr id="415756" name="Rectangle 12"/>
          <p:cNvSpPr>
            <a:spLocks noGrp="1" noChangeArrowheads="1"/>
          </p:cNvSpPr>
          <p:nvPr>
            <p:ph type="subTitle" sz="quarter" idx="1"/>
          </p:nvPr>
        </p:nvSpPr>
        <p:spPr>
          <a:xfrm>
            <a:off x="1828800" y="3886200"/>
            <a:ext cx="85344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609600" y="6248400"/>
            <a:ext cx="2844800" cy="476250"/>
          </a:xfrm>
        </p:spPr>
        <p:txBody>
          <a:bodyPr/>
          <a:lstStyle>
            <a:lvl1pPr>
              <a:defRPr/>
            </a:lvl1pPr>
          </a:lstStyle>
          <a:p>
            <a:pPr fontAlgn="base">
              <a:spcBef>
                <a:spcPct val="0"/>
              </a:spcBef>
              <a:spcAft>
                <a:spcPct val="0"/>
              </a:spcAft>
              <a:defRPr/>
            </a:pPr>
            <a:endParaRPr lang="en-US">
              <a:solidFill>
                <a:srgbClr val="FFFFFF"/>
              </a:solidFill>
            </a:endParaRPr>
          </a:p>
        </p:txBody>
      </p:sp>
      <p:sp>
        <p:nvSpPr>
          <p:cNvPr id="14" name="Rectangle 14"/>
          <p:cNvSpPr>
            <a:spLocks noGrp="1" noChangeArrowheads="1"/>
          </p:cNvSpPr>
          <p:nvPr>
            <p:ph type="ftr" sz="quarter" idx="11"/>
          </p:nvPr>
        </p:nvSpPr>
        <p:spPr>
          <a:xfrm>
            <a:off x="4165600" y="6251575"/>
            <a:ext cx="3860800" cy="476250"/>
          </a:xfrm>
        </p:spPr>
        <p:txBody>
          <a:bodyPr/>
          <a:lstStyle>
            <a:lvl1pPr>
              <a:defRPr/>
            </a:lvl1pPr>
          </a:lstStyle>
          <a:p>
            <a:pPr fontAlgn="base">
              <a:spcBef>
                <a:spcPct val="0"/>
              </a:spcBef>
              <a:spcAft>
                <a:spcPct val="0"/>
              </a:spcAft>
              <a:defRPr/>
            </a:pPr>
            <a:endParaRPr lang="en-US">
              <a:solidFill>
                <a:srgbClr val="FFFFFF"/>
              </a:solidFill>
            </a:endParaRPr>
          </a:p>
        </p:txBody>
      </p:sp>
      <p:sp>
        <p:nvSpPr>
          <p:cNvPr id="15" name="Rectangle 15"/>
          <p:cNvSpPr>
            <a:spLocks noGrp="1" noChangeArrowheads="1"/>
          </p:cNvSpPr>
          <p:nvPr>
            <p:ph type="sldNum" sz="quarter" idx="12"/>
          </p:nvPr>
        </p:nvSpPr>
        <p:spPr>
          <a:xfrm>
            <a:off x="8737600" y="6254750"/>
            <a:ext cx="2844800" cy="476250"/>
          </a:xfrm>
        </p:spPr>
        <p:txBody>
          <a:bodyPr/>
          <a:lstStyle>
            <a:lvl1pPr>
              <a:defRPr smtClean="0"/>
            </a:lvl1pPr>
          </a:lstStyle>
          <a:p>
            <a:pPr fontAlgn="base">
              <a:spcBef>
                <a:spcPct val="0"/>
              </a:spcBef>
              <a:spcAft>
                <a:spcPct val="0"/>
              </a:spcAft>
              <a:defRPr/>
            </a:pPr>
            <a:fld id="{8E81E09D-97B5-4C95-877C-B6AC7E91BBAE}"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Tree>
    <p:extLst>
      <p:ext uri="{BB962C8B-B14F-4D97-AF65-F5344CB8AC3E}">
        <p14:creationId xmlns:p14="http://schemas.microsoft.com/office/powerpoint/2010/main" val="27560477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EC65856B-0834-4502-AF33-F24F59D72484}"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0200165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E7BF8A5F-16A3-40D4-BD57-095362BE4F84}"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1709058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C070C42A-6448-4027-8763-CA779ADD57CB}"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0499119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060868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83573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18844584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84768"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16107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71739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418769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381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4C92E9C2-BAB9-4FA1-99B1-088ED344C669}"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039479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2839575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0284523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88895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17" y="650875"/>
            <a:ext cx="2605616" cy="5487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84767" y="650875"/>
            <a:ext cx="7613651" cy="54879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75193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918449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38274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13249794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84768"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62862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75201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4258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822CF2F0-AAC8-40E8-ABC2-6FF81588AD3B}"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1699305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7381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7106556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9335151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76120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17" y="650875"/>
            <a:ext cx="2605616" cy="5487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84767" y="650875"/>
            <a:ext cx="7613651" cy="54879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21007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200104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23398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177116668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84768"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67747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9292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67A05AB9-F12B-4DAE-A1A0-DDE4BF0BBAF1}"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3307212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51650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0659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225725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432281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51486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17" y="650875"/>
            <a:ext cx="2605616" cy="5487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84767" y="650875"/>
            <a:ext cx="7613651" cy="54879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97302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401354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9951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5817596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84768"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048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8"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EAB7ED6C-CB21-4101-AEC8-D8B58EFA9E61}"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9"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6400449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576247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439839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9006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97483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725204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40209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17" y="650875"/>
            <a:ext cx="2605616" cy="5487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84767" y="650875"/>
            <a:ext cx="7613651" cy="54879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90029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466900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2433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4170518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4"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258123FC-6BC9-4894-93FD-661DB2F7C02C}"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5"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8174232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84768"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5316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36142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807944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66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324746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408430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48210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17" y="650875"/>
            <a:ext cx="2605616" cy="5487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84767" y="650875"/>
            <a:ext cx="7613651" cy="54879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49628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259337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427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3"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B9B45388-75A7-4D2B-801D-AF9B0E74D871}"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4"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82440596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171537964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84768"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126501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686094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859964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6341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9963103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079271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416591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17" y="650875"/>
            <a:ext cx="2605616" cy="5487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84767" y="650875"/>
            <a:ext cx="7613651" cy="54879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001601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63948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C19BAB-BB1A-4BB7-B717-36FA4E42F2F5}"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05B87-0A08-4EDD-9524-FC85D2561E52}" type="slidenum">
              <a:rPr lang="en-US" smtClean="0"/>
              <a:t>‹#›</a:t>
            </a:fld>
            <a:endParaRPr lang="en-US"/>
          </a:p>
        </p:txBody>
      </p:sp>
    </p:spTree>
    <p:extLst>
      <p:ext uri="{BB962C8B-B14F-4D97-AF65-F5344CB8AC3E}">
        <p14:creationId xmlns:p14="http://schemas.microsoft.com/office/powerpoint/2010/main" val="2879297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2AB361E6-69C0-4B18-893E-94843CB2FCB0}"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33471525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12478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9383249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84768"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34830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72318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47054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22723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703809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23854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141525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17" y="650875"/>
            <a:ext cx="2605616" cy="5487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84767" y="650875"/>
            <a:ext cx="7613651" cy="54879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670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9A16B45C-9DBA-460D-ABFA-968D4E7722A2}"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03105659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9362159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700777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67732375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84768"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3495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243920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144023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71183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485415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8528040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9803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751A35B2-475F-43C9-B145-599EBDFACFC2}"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61653829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17" y="650875"/>
            <a:ext cx="2605616" cy="5487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84767" y="650875"/>
            <a:ext cx="7613651" cy="54879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469336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4472429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31882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138447297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84768"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979537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8533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114765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0712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1064938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072588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BC26834E-1554-4876-897B-DD5FFA711F5B}"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71179044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202177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17" y="650875"/>
            <a:ext cx="2605616" cy="5487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84767" y="650875"/>
            <a:ext cx="7613651" cy="54879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681393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6786906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605279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0585768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84768"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71529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37929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80149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24578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014552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C41F90D8-4A4A-4222-87BE-783907C0AAC7}"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82361567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7369405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934864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17" y="650875"/>
            <a:ext cx="2605616" cy="5487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84767" y="650875"/>
            <a:ext cx="7613651" cy="54879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85447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2877774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17566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60170950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84768"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695358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46248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331738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685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27449AF8-BD02-4D7D-9587-59F0FF635308}"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7456679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8736796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4534627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797246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17" y="650875"/>
            <a:ext cx="2605616" cy="5487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84767" y="650875"/>
            <a:ext cx="7613651" cy="54879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81840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9278815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602905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131109731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84768"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989138"/>
            <a:ext cx="5109633" cy="414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345951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008320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9440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3051D4AC-9D64-47A5-9417-3BBE979D7297}"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83084507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33472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0502267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5734292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84782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17" y="650875"/>
            <a:ext cx="2605616" cy="5487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84767" y="650875"/>
            <a:ext cx="7613651" cy="54879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828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E51C993A-6547-4131-BF26-9956BBA22C30}"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681128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8"/>
          <p:cNvGrpSpPr>
            <a:grpSpLocks/>
          </p:cNvGrpSpPr>
          <p:nvPr/>
        </p:nvGrpSpPr>
        <p:grpSpPr bwMode="auto">
          <a:xfrm>
            <a:off x="1" y="1"/>
            <a:ext cx="12187767" cy="6850063"/>
            <a:chOff x="0" y="0"/>
            <a:chExt cx="5758" cy="4315"/>
          </a:xfrm>
        </p:grpSpPr>
        <p:grpSp>
          <p:nvGrpSpPr>
            <p:cNvPr id="5" name="Group 19"/>
            <p:cNvGrpSpPr>
              <a:grpSpLocks/>
            </p:cNvGrpSpPr>
            <p:nvPr userDrawn="1"/>
          </p:nvGrpSpPr>
          <p:grpSpPr bwMode="auto">
            <a:xfrm>
              <a:off x="1728" y="2230"/>
              <a:ext cx="4027" cy="2085"/>
              <a:chOff x="1728" y="2230"/>
              <a:chExt cx="4027" cy="2085"/>
            </a:xfrm>
          </p:grpSpPr>
          <p:sp>
            <p:nvSpPr>
              <p:cNvPr id="8" name="Freeform 2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9" name="Freeform 2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 name="Freeform 2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1" name="Freeform 2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sp>
            <p:nvSpPr>
              <p:cNvPr id="12" name="Freeform 2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grpSp>
        <p:sp>
          <p:nvSpPr>
            <p:cNvPr id="6" name="Freeform 2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7" name="Freeform 2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grpSp>
      <p:sp>
        <p:nvSpPr>
          <p:cNvPr id="415755" name="Rectangle 11"/>
          <p:cNvSpPr>
            <a:spLocks noGrp="1" noChangeArrowheads="1"/>
          </p:cNvSpPr>
          <p:nvPr>
            <p:ph type="ctrTitle" sz="quarter"/>
          </p:nvPr>
        </p:nvSpPr>
        <p:spPr>
          <a:xfrm>
            <a:off x="914400" y="1736726"/>
            <a:ext cx="10363200" cy="1920875"/>
          </a:xfrm>
        </p:spPr>
        <p:txBody>
          <a:bodyPr/>
          <a:lstStyle>
            <a:lvl1pPr>
              <a:defRPr sz="6000"/>
            </a:lvl1pPr>
          </a:lstStyle>
          <a:p>
            <a:r>
              <a:rPr lang="en-US"/>
              <a:t>Click to edit Master title style</a:t>
            </a:r>
          </a:p>
        </p:txBody>
      </p:sp>
      <p:sp>
        <p:nvSpPr>
          <p:cNvPr id="415756" name="Rectangle 12"/>
          <p:cNvSpPr>
            <a:spLocks noGrp="1" noChangeArrowheads="1"/>
          </p:cNvSpPr>
          <p:nvPr>
            <p:ph type="subTitle" sz="quarter" idx="1"/>
          </p:nvPr>
        </p:nvSpPr>
        <p:spPr>
          <a:xfrm>
            <a:off x="1828800" y="3886200"/>
            <a:ext cx="85344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609600" y="6248400"/>
            <a:ext cx="2844800" cy="476250"/>
          </a:xfrm>
        </p:spPr>
        <p:txBody>
          <a:bodyPr/>
          <a:lstStyle>
            <a:lvl1pPr>
              <a:defRPr/>
            </a:lvl1pPr>
          </a:lstStyle>
          <a:p>
            <a:pPr fontAlgn="base">
              <a:spcBef>
                <a:spcPct val="0"/>
              </a:spcBef>
              <a:spcAft>
                <a:spcPct val="0"/>
              </a:spcAft>
              <a:defRPr/>
            </a:pPr>
            <a:endParaRPr lang="en-US">
              <a:solidFill>
                <a:srgbClr val="FFFFFF"/>
              </a:solidFill>
            </a:endParaRPr>
          </a:p>
        </p:txBody>
      </p:sp>
      <p:sp>
        <p:nvSpPr>
          <p:cNvPr id="14" name="Rectangle 14"/>
          <p:cNvSpPr>
            <a:spLocks noGrp="1" noChangeArrowheads="1"/>
          </p:cNvSpPr>
          <p:nvPr>
            <p:ph type="ftr" sz="quarter" idx="11"/>
          </p:nvPr>
        </p:nvSpPr>
        <p:spPr>
          <a:xfrm>
            <a:off x="4165600" y="6251575"/>
            <a:ext cx="3860800" cy="476250"/>
          </a:xfrm>
        </p:spPr>
        <p:txBody>
          <a:bodyPr/>
          <a:lstStyle>
            <a:lvl1pPr>
              <a:defRPr/>
            </a:lvl1pPr>
          </a:lstStyle>
          <a:p>
            <a:pPr fontAlgn="base">
              <a:spcBef>
                <a:spcPct val="0"/>
              </a:spcBef>
              <a:spcAft>
                <a:spcPct val="0"/>
              </a:spcAft>
              <a:defRPr/>
            </a:pPr>
            <a:endParaRPr lang="en-US">
              <a:solidFill>
                <a:srgbClr val="FFFFFF"/>
              </a:solidFill>
            </a:endParaRPr>
          </a:p>
        </p:txBody>
      </p:sp>
      <p:sp>
        <p:nvSpPr>
          <p:cNvPr id="15" name="Rectangle 15"/>
          <p:cNvSpPr>
            <a:spLocks noGrp="1" noChangeArrowheads="1"/>
          </p:cNvSpPr>
          <p:nvPr>
            <p:ph type="sldNum" sz="quarter" idx="12"/>
          </p:nvPr>
        </p:nvSpPr>
        <p:spPr>
          <a:xfrm>
            <a:off x="8737600" y="6254750"/>
            <a:ext cx="2844800" cy="476250"/>
          </a:xfrm>
        </p:spPr>
        <p:txBody>
          <a:bodyPr/>
          <a:lstStyle>
            <a:lvl1pPr>
              <a:defRPr smtClean="0"/>
            </a:lvl1pPr>
          </a:lstStyle>
          <a:p>
            <a:pPr fontAlgn="base">
              <a:spcBef>
                <a:spcPct val="0"/>
              </a:spcBef>
              <a:spcAft>
                <a:spcPct val="0"/>
              </a:spcAft>
              <a:defRPr/>
            </a:pPr>
            <a:fld id="{8E81E09D-97B5-4C95-877C-B6AC7E91BBAE}"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Tree>
    <p:extLst>
      <p:ext uri="{BB962C8B-B14F-4D97-AF65-F5344CB8AC3E}">
        <p14:creationId xmlns:p14="http://schemas.microsoft.com/office/powerpoint/2010/main" val="3507386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4C92E9C2-BAB9-4FA1-99B1-088ED344C669}"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219760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C19BAB-BB1A-4BB7-B717-36FA4E42F2F5}"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05B87-0A08-4EDD-9524-FC85D2561E52}" type="slidenum">
              <a:rPr lang="en-US" smtClean="0"/>
              <a:t>‹#›</a:t>
            </a:fld>
            <a:endParaRPr lang="en-US"/>
          </a:p>
        </p:txBody>
      </p:sp>
    </p:spTree>
    <p:extLst>
      <p:ext uri="{BB962C8B-B14F-4D97-AF65-F5344CB8AC3E}">
        <p14:creationId xmlns:p14="http://schemas.microsoft.com/office/powerpoint/2010/main" val="2705679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822CF2F0-AAC8-40E8-ABC2-6FF81588AD3B}"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684677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67A05AB9-F12B-4DAE-A1A0-DDE4BF0BBAF1}"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9307852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8"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EAB7ED6C-CB21-4101-AEC8-D8B58EFA9E61}"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9"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586820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4"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258123FC-6BC9-4894-93FD-661DB2F7C02C}"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5"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633395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3"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B9B45388-75A7-4D2B-801D-AF9B0E74D871}"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4"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4267141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2AB361E6-69C0-4B18-893E-94843CB2FCB0}"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1418630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9A16B45C-9DBA-460D-ABFA-968D4E7722A2}"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4969222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751A35B2-475F-43C9-B145-599EBDFACFC2}"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932971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BC26834E-1554-4876-897B-DD5FFA711F5B}"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1922690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C41F90D8-4A4A-4222-87BE-783907C0AAC7}"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491417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C19BAB-BB1A-4BB7-B717-36FA4E42F2F5}" type="datetimeFigureOut">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D05B87-0A08-4EDD-9524-FC85D2561E52}" type="slidenum">
              <a:rPr lang="en-US" smtClean="0"/>
              <a:t>‹#›</a:t>
            </a:fld>
            <a:endParaRPr lang="en-US"/>
          </a:p>
        </p:txBody>
      </p:sp>
    </p:spTree>
    <p:extLst>
      <p:ext uri="{BB962C8B-B14F-4D97-AF65-F5344CB8AC3E}">
        <p14:creationId xmlns:p14="http://schemas.microsoft.com/office/powerpoint/2010/main" val="33377865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27449AF8-BD02-4D7D-9587-59F0FF635308}"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7188893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3051D4AC-9D64-47A5-9417-3BBE979D7297}"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2425084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E51C993A-6547-4131-BF26-9956BBA22C30}"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2744773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8"/>
          <p:cNvGrpSpPr>
            <a:grpSpLocks/>
          </p:cNvGrpSpPr>
          <p:nvPr/>
        </p:nvGrpSpPr>
        <p:grpSpPr bwMode="auto">
          <a:xfrm>
            <a:off x="1" y="1"/>
            <a:ext cx="12187767" cy="6850063"/>
            <a:chOff x="0" y="0"/>
            <a:chExt cx="5758" cy="4315"/>
          </a:xfrm>
        </p:grpSpPr>
        <p:grpSp>
          <p:nvGrpSpPr>
            <p:cNvPr id="5" name="Group 19"/>
            <p:cNvGrpSpPr>
              <a:grpSpLocks/>
            </p:cNvGrpSpPr>
            <p:nvPr userDrawn="1"/>
          </p:nvGrpSpPr>
          <p:grpSpPr bwMode="auto">
            <a:xfrm>
              <a:off x="1728" y="2230"/>
              <a:ext cx="4027" cy="2085"/>
              <a:chOff x="1728" y="2230"/>
              <a:chExt cx="4027" cy="2085"/>
            </a:xfrm>
          </p:grpSpPr>
          <p:sp>
            <p:nvSpPr>
              <p:cNvPr id="8" name="Freeform 2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9" name="Freeform 2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 name="Freeform 2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1" name="Freeform 2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sp>
            <p:nvSpPr>
              <p:cNvPr id="12" name="Freeform 2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grpSp>
        <p:sp>
          <p:nvSpPr>
            <p:cNvPr id="6" name="Freeform 2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7" name="Freeform 2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grpSp>
      <p:sp>
        <p:nvSpPr>
          <p:cNvPr id="415755" name="Rectangle 11"/>
          <p:cNvSpPr>
            <a:spLocks noGrp="1" noChangeArrowheads="1"/>
          </p:cNvSpPr>
          <p:nvPr>
            <p:ph type="ctrTitle" sz="quarter"/>
          </p:nvPr>
        </p:nvSpPr>
        <p:spPr>
          <a:xfrm>
            <a:off x="914400" y="1736726"/>
            <a:ext cx="10363200" cy="1920875"/>
          </a:xfrm>
        </p:spPr>
        <p:txBody>
          <a:bodyPr/>
          <a:lstStyle>
            <a:lvl1pPr>
              <a:defRPr sz="6000"/>
            </a:lvl1pPr>
          </a:lstStyle>
          <a:p>
            <a:r>
              <a:rPr lang="en-US"/>
              <a:t>Click to edit Master title style</a:t>
            </a:r>
          </a:p>
        </p:txBody>
      </p:sp>
      <p:sp>
        <p:nvSpPr>
          <p:cNvPr id="415756" name="Rectangle 12"/>
          <p:cNvSpPr>
            <a:spLocks noGrp="1" noChangeArrowheads="1"/>
          </p:cNvSpPr>
          <p:nvPr>
            <p:ph type="subTitle" sz="quarter" idx="1"/>
          </p:nvPr>
        </p:nvSpPr>
        <p:spPr>
          <a:xfrm>
            <a:off x="1828800" y="3886200"/>
            <a:ext cx="85344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609600" y="6248400"/>
            <a:ext cx="2844800" cy="476250"/>
          </a:xfrm>
        </p:spPr>
        <p:txBody>
          <a:bodyPr/>
          <a:lstStyle>
            <a:lvl1pPr>
              <a:defRPr/>
            </a:lvl1pPr>
          </a:lstStyle>
          <a:p>
            <a:pPr fontAlgn="base">
              <a:spcBef>
                <a:spcPct val="0"/>
              </a:spcBef>
              <a:spcAft>
                <a:spcPct val="0"/>
              </a:spcAft>
              <a:defRPr/>
            </a:pPr>
            <a:endParaRPr lang="en-US">
              <a:solidFill>
                <a:srgbClr val="FFFFFF"/>
              </a:solidFill>
            </a:endParaRPr>
          </a:p>
        </p:txBody>
      </p:sp>
      <p:sp>
        <p:nvSpPr>
          <p:cNvPr id="14" name="Rectangle 14"/>
          <p:cNvSpPr>
            <a:spLocks noGrp="1" noChangeArrowheads="1"/>
          </p:cNvSpPr>
          <p:nvPr>
            <p:ph type="ftr" sz="quarter" idx="11"/>
          </p:nvPr>
        </p:nvSpPr>
        <p:spPr>
          <a:xfrm>
            <a:off x="4165600" y="6251575"/>
            <a:ext cx="3860800" cy="476250"/>
          </a:xfrm>
        </p:spPr>
        <p:txBody>
          <a:bodyPr/>
          <a:lstStyle>
            <a:lvl1pPr>
              <a:defRPr/>
            </a:lvl1pPr>
          </a:lstStyle>
          <a:p>
            <a:pPr fontAlgn="base">
              <a:spcBef>
                <a:spcPct val="0"/>
              </a:spcBef>
              <a:spcAft>
                <a:spcPct val="0"/>
              </a:spcAft>
              <a:defRPr/>
            </a:pPr>
            <a:endParaRPr lang="en-US">
              <a:solidFill>
                <a:srgbClr val="FFFFFF"/>
              </a:solidFill>
            </a:endParaRPr>
          </a:p>
        </p:txBody>
      </p:sp>
      <p:sp>
        <p:nvSpPr>
          <p:cNvPr id="15" name="Rectangle 15"/>
          <p:cNvSpPr>
            <a:spLocks noGrp="1" noChangeArrowheads="1"/>
          </p:cNvSpPr>
          <p:nvPr>
            <p:ph type="sldNum" sz="quarter" idx="12"/>
          </p:nvPr>
        </p:nvSpPr>
        <p:spPr>
          <a:xfrm>
            <a:off x="8737600" y="6254750"/>
            <a:ext cx="2844800" cy="476250"/>
          </a:xfrm>
        </p:spPr>
        <p:txBody>
          <a:bodyPr/>
          <a:lstStyle>
            <a:lvl1pPr>
              <a:defRPr smtClean="0"/>
            </a:lvl1pPr>
          </a:lstStyle>
          <a:p>
            <a:pPr fontAlgn="base">
              <a:spcBef>
                <a:spcPct val="0"/>
              </a:spcBef>
              <a:spcAft>
                <a:spcPct val="0"/>
              </a:spcAft>
              <a:defRPr/>
            </a:pPr>
            <a:fld id="{8E81E09D-97B5-4C95-877C-B6AC7E91BBAE}"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Tree>
    <p:extLst>
      <p:ext uri="{BB962C8B-B14F-4D97-AF65-F5344CB8AC3E}">
        <p14:creationId xmlns:p14="http://schemas.microsoft.com/office/powerpoint/2010/main" val="13705885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4C92E9C2-BAB9-4FA1-99B1-088ED344C669}"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807834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822CF2F0-AAC8-40E8-ABC2-6FF81588AD3B}"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454004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67A05AB9-F12B-4DAE-A1A0-DDE4BF0BBAF1}"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0143171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8"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EAB7ED6C-CB21-4101-AEC8-D8B58EFA9E61}"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9"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1893801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4"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258123FC-6BC9-4894-93FD-661DB2F7C02C}"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5"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0584641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3"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B9B45388-75A7-4D2B-801D-AF9B0E74D871}"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4"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839501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C19BAB-BB1A-4BB7-B717-36FA4E42F2F5}" type="datetimeFigureOut">
              <a:rPr lang="en-US" smtClean="0"/>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D05B87-0A08-4EDD-9524-FC85D2561E52}" type="slidenum">
              <a:rPr lang="en-US" smtClean="0"/>
              <a:t>‹#›</a:t>
            </a:fld>
            <a:endParaRPr lang="en-US"/>
          </a:p>
        </p:txBody>
      </p:sp>
    </p:spTree>
    <p:extLst>
      <p:ext uri="{BB962C8B-B14F-4D97-AF65-F5344CB8AC3E}">
        <p14:creationId xmlns:p14="http://schemas.microsoft.com/office/powerpoint/2010/main" val="18831649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2AB361E6-69C0-4B18-893E-94843CB2FCB0}"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6854358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9A16B45C-9DBA-460D-ABFA-968D4E7722A2}"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8387840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751A35B2-475F-43C9-B145-599EBDFACFC2}"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8786017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BC26834E-1554-4876-897B-DD5FFA711F5B}"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1203759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C41F90D8-4A4A-4222-87BE-783907C0AAC7}"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7714383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27449AF8-BD02-4D7D-9587-59F0FF635308}"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745936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3051D4AC-9D64-47A5-9417-3BBE979D7297}"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6188870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E51C993A-6547-4131-BF26-9956BBA22C30}"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2276358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8"/>
          <p:cNvGrpSpPr>
            <a:grpSpLocks/>
          </p:cNvGrpSpPr>
          <p:nvPr/>
        </p:nvGrpSpPr>
        <p:grpSpPr bwMode="auto">
          <a:xfrm>
            <a:off x="1" y="1"/>
            <a:ext cx="12187767" cy="6850063"/>
            <a:chOff x="0" y="0"/>
            <a:chExt cx="5758" cy="4315"/>
          </a:xfrm>
        </p:grpSpPr>
        <p:grpSp>
          <p:nvGrpSpPr>
            <p:cNvPr id="5" name="Group 19"/>
            <p:cNvGrpSpPr>
              <a:grpSpLocks/>
            </p:cNvGrpSpPr>
            <p:nvPr userDrawn="1"/>
          </p:nvGrpSpPr>
          <p:grpSpPr bwMode="auto">
            <a:xfrm>
              <a:off x="1728" y="2230"/>
              <a:ext cx="4027" cy="2085"/>
              <a:chOff x="1728" y="2230"/>
              <a:chExt cx="4027" cy="2085"/>
            </a:xfrm>
          </p:grpSpPr>
          <p:sp>
            <p:nvSpPr>
              <p:cNvPr id="8" name="Freeform 2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9" name="Freeform 2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 name="Freeform 2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1" name="Freeform 2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sp>
            <p:nvSpPr>
              <p:cNvPr id="12" name="Freeform 2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grpSp>
        <p:sp>
          <p:nvSpPr>
            <p:cNvPr id="6" name="Freeform 2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7" name="Freeform 2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grpSp>
      <p:sp>
        <p:nvSpPr>
          <p:cNvPr id="415755" name="Rectangle 11"/>
          <p:cNvSpPr>
            <a:spLocks noGrp="1" noChangeArrowheads="1"/>
          </p:cNvSpPr>
          <p:nvPr>
            <p:ph type="ctrTitle" sz="quarter"/>
          </p:nvPr>
        </p:nvSpPr>
        <p:spPr>
          <a:xfrm>
            <a:off x="914400" y="1736726"/>
            <a:ext cx="10363200" cy="1920875"/>
          </a:xfrm>
        </p:spPr>
        <p:txBody>
          <a:bodyPr/>
          <a:lstStyle>
            <a:lvl1pPr>
              <a:defRPr sz="6000"/>
            </a:lvl1pPr>
          </a:lstStyle>
          <a:p>
            <a:r>
              <a:rPr lang="en-US"/>
              <a:t>Click to edit Master title style</a:t>
            </a:r>
          </a:p>
        </p:txBody>
      </p:sp>
      <p:sp>
        <p:nvSpPr>
          <p:cNvPr id="415756" name="Rectangle 12"/>
          <p:cNvSpPr>
            <a:spLocks noGrp="1" noChangeArrowheads="1"/>
          </p:cNvSpPr>
          <p:nvPr>
            <p:ph type="subTitle" sz="quarter" idx="1"/>
          </p:nvPr>
        </p:nvSpPr>
        <p:spPr>
          <a:xfrm>
            <a:off x="1828800" y="3886200"/>
            <a:ext cx="85344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609600" y="6248400"/>
            <a:ext cx="2844800" cy="476250"/>
          </a:xfrm>
        </p:spPr>
        <p:txBody>
          <a:bodyPr/>
          <a:lstStyle>
            <a:lvl1pPr>
              <a:defRPr/>
            </a:lvl1pPr>
          </a:lstStyle>
          <a:p>
            <a:pPr fontAlgn="base">
              <a:spcBef>
                <a:spcPct val="0"/>
              </a:spcBef>
              <a:spcAft>
                <a:spcPct val="0"/>
              </a:spcAft>
              <a:defRPr/>
            </a:pPr>
            <a:endParaRPr lang="en-US">
              <a:solidFill>
                <a:srgbClr val="FFFFFF"/>
              </a:solidFill>
            </a:endParaRPr>
          </a:p>
        </p:txBody>
      </p:sp>
      <p:sp>
        <p:nvSpPr>
          <p:cNvPr id="14" name="Rectangle 14"/>
          <p:cNvSpPr>
            <a:spLocks noGrp="1" noChangeArrowheads="1"/>
          </p:cNvSpPr>
          <p:nvPr>
            <p:ph type="ftr" sz="quarter" idx="11"/>
          </p:nvPr>
        </p:nvSpPr>
        <p:spPr>
          <a:xfrm>
            <a:off x="4165600" y="6251575"/>
            <a:ext cx="3860800" cy="476250"/>
          </a:xfrm>
        </p:spPr>
        <p:txBody>
          <a:bodyPr/>
          <a:lstStyle>
            <a:lvl1pPr>
              <a:defRPr/>
            </a:lvl1pPr>
          </a:lstStyle>
          <a:p>
            <a:pPr fontAlgn="base">
              <a:spcBef>
                <a:spcPct val="0"/>
              </a:spcBef>
              <a:spcAft>
                <a:spcPct val="0"/>
              </a:spcAft>
              <a:defRPr/>
            </a:pPr>
            <a:endParaRPr lang="en-US">
              <a:solidFill>
                <a:srgbClr val="FFFFFF"/>
              </a:solidFill>
            </a:endParaRPr>
          </a:p>
        </p:txBody>
      </p:sp>
      <p:sp>
        <p:nvSpPr>
          <p:cNvPr id="15" name="Rectangle 15"/>
          <p:cNvSpPr>
            <a:spLocks noGrp="1" noChangeArrowheads="1"/>
          </p:cNvSpPr>
          <p:nvPr>
            <p:ph type="sldNum" sz="quarter" idx="12"/>
          </p:nvPr>
        </p:nvSpPr>
        <p:spPr>
          <a:xfrm>
            <a:off x="8737600" y="6254750"/>
            <a:ext cx="2844800" cy="476250"/>
          </a:xfrm>
        </p:spPr>
        <p:txBody>
          <a:bodyPr/>
          <a:lstStyle>
            <a:lvl1pPr>
              <a:defRPr smtClean="0"/>
            </a:lvl1pPr>
          </a:lstStyle>
          <a:p>
            <a:pPr fontAlgn="base">
              <a:spcBef>
                <a:spcPct val="0"/>
              </a:spcBef>
              <a:spcAft>
                <a:spcPct val="0"/>
              </a:spcAft>
              <a:defRPr/>
            </a:pPr>
            <a:fld id="{8E81E09D-97B5-4C95-877C-B6AC7E91BBAE}"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Tree>
    <p:extLst>
      <p:ext uri="{BB962C8B-B14F-4D97-AF65-F5344CB8AC3E}">
        <p14:creationId xmlns:p14="http://schemas.microsoft.com/office/powerpoint/2010/main" val="5608871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4C92E9C2-BAB9-4FA1-99B1-088ED344C669}"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192988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C19BAB-BB1A-4BB7-B717-36FA4E42F2F5}" type="datetimeFigureOut">
              <a:rPr lang="en-US" smtClean="0"/>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D05B87-0A08-4EDD-9524-FC85D2561E52}" type="slidenum">
              <a:rPr lang="en-US" smtClean="0"/>
              <a:t>‹#›</a:t>
            </a:fld>
            <a:endParaRPr lang="en-US"/>
          </a:p>
        </p:txBody>
      </p:sp>
    </p:spTree>
    <p:extLst>
      <p:ext uri="{BB962C8B-B14F-4D97-AF65-F5344CB8AC3E}">
        <p14:creationId xmlns:p14="http://schemas.microsoft.com/office/powerpoint/2010/main" val="7622342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822CF2F0-AAC8-40E8-ABC2-6FF81588AD3B}"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872427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67A05AB9-F12B-4DAE-A1A0-DDE4BF0BBAF1}"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894150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8"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EAB7ED6C-CB21-4101-AEC8-D8B58EFA9E61}"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9"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874899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4"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258123FC-6BC9-4894-93FD-661DB2F7C02C}"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5"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8239785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3"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B9B45388-75A7-4D2B-801D-AF9B0E74D871}"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4"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2564591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2AB361E6-69C0-4B18-893E-94843CB2FCB0}"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0186195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9A16B45C-9DBA-460D-ABFA-968D4E7722A2}"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4894964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751A35B2-475F-43C9-B145-599EBDFACFC2}"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3683375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BC26834E-1554-4876-897B-DD5FFA711F5B}"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0288657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C41F90D8-4A4A-4222-87BE-783907C0AAC7}"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073092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C19BAB-BB1A-4BB7-B717-36FA4E42F2F5}" type="datetimeFigureOut">
              <a:rPr lang="en-US" smtClean="0"/>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D05B87-0A08-4EDD-9524-FC85D2561E52}" type="slidenum">
              <a:rPr lang="en-US" smtClean="0"/>
              <a:t>‹#›</a:t>
            </a:fld>
            <a:endParaRPr lang="en-US"/>
          </a:p>
        </p:txBody>
      </p:sp>
    </p:spTree>
    <p:extLst>
      <p:ext uri="{BB962C8B-B14F-4D97-AF65-F5344CB8AC3E}">
        <p14:creationId xmlns:p14="http://schemas.microsoft.com/office/powerpoint/2010/main" val="1633063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27449AF8-BD02-4D7D-9587-59F0FF635308}"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809930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3051D4AC-9D64-47A5-9417-3BBE979D7297}"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7755841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E51C993A-6547-4131-BF26-9956BBA22C30}"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198029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8"/>
          <p:cNvGrpSpPr>
            <a:grpSpLocks/>
          </p:cNvGrpSpPr>
          <p:nvPr/>
        </p:nvGrpSpPr>
        <p:grpSpPr bwMode="auto">
          <a:xfrm>
            <a:off x="1" y="1"/>
            <a:ext cx="12187767" cy="6850063"/>
            <a:chOff x="0" y="0"/>
            <a:chExt cx="5758" cy="4315"/>
          </a:xfrm>
        </p:grpSpPr>
        <p:grpSp>
          <p:nvGrpSpPr>
            <p:cNvPr id="5" name="Group 19"/>
            <p:cNvGrpSpPr>
              <a:grpSpLocks/>
            </p:cNvGrpSpPr>
            <p:nvPr userDrawn="1"/>
          </p:nvGrpSpPr>
          <p:grpSpPr bwMode="auto">
            <a:xfrm>
              <a:off x="1728" y="2230"/>
              <a:ext cx="4027" cy="2085"/>
              <a:chOff x="1728" y="2230"/>
              <a:chExt cx="4027" cy="2085"/>
            </a:xfrm>
          </p:grpSpPr>
          <p:sp>
            <p:nvSpPr>
              <p:cNvPr id="8" name="Freeform 2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9" name="Freeform 2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 name="Freeform 2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1" name="Freeform 2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sp>
            <p:nvSpPr>
              <p:cNvPr id="12" name="Freeform 2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grpSp>
        <p:sp>
          <p:nvSpPr>
            <p:cNvPr id="6" name="Freeform 2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7" name="Freeform 2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grpSp>
      <p:sp>
        <p:nvSpPr>
          <p:cNvPr id="415755" name="Rectangle 11"/>
          <p:cNvSpPr>
            <a:spLocks noGrp="1" noChangeArrowheads="1"/>
          </p:cNvSpPr>
          <p:nvPr>
            <p:ph type="ctrTitle" sz="quarter"/>
          </p:nvPr>
        </p:nvSpPr>
        <p:spPr>
          <a:xfrm>
            <a:off x="914400" y="1736726"/>
            <a:ext cx="10363200" cy="1920875"/>
          </a:xfrm>
        </p:spPr>
        <p:txBody>
          <a:bodyPr/>
          <a:lstStyle>
            <a:lvl1pPr>
              <a:defRPr sz="6000"/>
            </a:lvl1pPr>
          </a:lstStyle>
          <a:p>
            <a:r>
              <a:rPr lang="en-US"/>
              <a:t>Click to edit Master title style</a:t>
            </a:r>
          </a:p>
        </p:txBody>
      </p:sp>
      <p:sp>
        <p:nvSpPr>
          <p:cNvPr id="415756" name="Rectangle 12"/>
          <p:cNvSpPr>
            <a:spLocks noGrp="1" noChangeArrowheads="1"/>
          </p:cNvSpPr>
          <p:nvPr>
            <p:ph type="subTitle" sz="quarter" idx="1"/>
          </p:nvPr>
        </p:nvSpPr>
        <p:spPr>
          <a:xfrm>
            <a:off x="1828800" y="3886200"/>
            <a:ext cx="85344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609600" y="6248400"/>
            <a:ext cx="2844800" cy="476250"/>
          </a:xfrm>
        </p:spPr>
        <p:txBody>
          <a:bodyPr/>
          <a:lstStyle>
            <a:lvl1pPr>
              <a:defRPr/>
            </a:lvl1pPr>
          </a:lstStyle>
          <a:p>
            <a:pPr fontAlgn="base">
              <a:spcBef>
                <a:spcPct val="0"/>
              </a:spcBef>
              <a:spcAft>
                <a:spcPct val="0"/>
              </a:spcAft>
              <a:defRPr/>
            </a:pPr>
            <a:endParaRPr lang="en-US">
              <a:solidFill>
                <a:srgbClr val="FFFFFF"/>
              </a:solidFill>
            </a:endParaRPr>
          </a:p>
        </p:txBody>
      </p:sp>
      <p:sp>
        <p:nvSpPr>
          <p:cNvPr id="14" name="Rectangle 14"/>
          <p:cNvSpPr>
            <a:spLocks noGrp="1" noChangeArrowheads="1"/>
          </p:cNvSpPr>
          <p:nvPr>
            <p:ph type="ftr" sz="quarter" idx="11"/>
          </p:nvPr>
        </p:nvSpPr>
        <p:spPr>
          <a:xfrm>
            <a:off x="4165600" y="6251575"/>
            <a:ext cx="3860800" cy="476250"/>
          </a:xfrm>
        </p:spPr>
        <p:txBody>
          <a:bodyPr/>
          <a:lstStyle>
            <a:lvl1pPr>
              <a:defRPr/>
            </a:lvl1pPr>
          </a:lstStyle>
          <a:p>
            <a:pPr fontAlgn="base">
              <a:spcBef>
                <a:spcPct val="0"/>
              </a:spcBef>
              <a:spcAft>
                <a:spcPct val="0"/>
              </a:spcAft>
              <a:defRPr/>
            </a:pPr>
            <a:endParaRPr lang="en-US">
              <a:solidFill>
                <a:srgbClr val="FFFFFF"/>
              </a:solidFill>
            </a:endParaRPr>
          </a:p>
        </p:txBody>
      </p:sp>
      <p:sp>
        <p:nvSpPr>
          <p:cNvPr id="15" name="Rectangle 15"/>
          <p:cNvSpPr>
            <a:spLocks noGrp="1" noChangeArrowheads="1"/>
          </p:cNvSpPr>
          <p:nvPr>
            <p:ph type="sldNum" sz="quarter" idx="12"/>
          </p:nvPr>
        </p:nvSpPr>
        <p:spPr>
          <a:xfrm>
            <a:off x="8737600" y="6254750"/>
            <a:ext cx="2844800" cy="476250"/>
          </a:xfrm>
        </p:spPr>
        <p:txBody>
          <a:bodyPr/>
          <a:lstStyle>
            <a:lvl1pPr>
              <a:defRPr smtClean="0"/>
            </a:lvl1pPr>
          </a:lstStyle>
          <a:p>
            <a:pPr fontAlgn="base">
              <a:spcBef>
                <a:spcPct val="0"/>
              </a:spcBef>
              <a:spcAft>
                <a:spcPct val="0"/>
              </a:spcAft>
              <a:defRPr/>
            </a:pPr>
            <a:fld id="{8E81E09D-97B5-4C95-877C-B6AC7E91BBAE}"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Tree>
    <p:extLst>
      <p:ext uri="{BB962C8B-B14F-4D97-AF65-F5344CB8AC3E}">
        <p14:creationId xmlns:p14="http://schemas.microsoft.com/office/powerpoint/2010/main" val="10356298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4C92E9C2-BAB9-4FA1-99B1-088ED344C669}"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6604722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822CF2F0-AAC8-40E8-ABC2-6FF81588AD3B}"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3388278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67A05AB9-F12B-4DAE-A1A0-DDE4BF0BBAF1}"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8476596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8"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EAB7ED6C-CB21-4101-AEC8-D8B58EFA9E61}"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9"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1554440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4"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258123FC-6BC9-4894-93FD-661DB2F7C02C}"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5"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5236649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3"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B9B45388-75A7-4D2B-801D-AF9B0E74D871}"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4"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372326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C19BAB-BB1A-4BB7-B717-36FA4E42F2F5}" type="datetimeFigureOut">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D05B87-0A08-4EDD-9524-FC85D2561E52}" type="slidenum">
              <a:rPr lang="en-US" smtClean="0"/>
              <a:t>‹#›</a:t>
            </a:fld>
            <a:endParaRPr lang="en-US"/>
          </a:p>
        </p:txBody>
      </p:sp>
    </p:spTree>
    <p:extLst>
      <p:ext uri="{BB962C8B-B14F-4D97-AF65-F5344CB8AC3E}">
        <p14:creationId xmlns:p14="http://schemas.microsoft.com/office/powerpoint/2010/main" val="18110188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2AB361E6-69C0-4B18-893E-94843CB2FCB0}"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5571135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9A16B45C-9DBA-460D-ABFA-968D4E7722A2}"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0216684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751A35B2-475F-43C9-B145-599EBDFACFC2}"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0970796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BC26834E-1554-4876-897B-DD5FFA711F5B}"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9842191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C41F90D8-4A4A-4222-87BE-783907C0AAC7}"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9469320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27449AF8-BD02-4D7D-9587-59F0FF635308}"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8484090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3051D4AC-9D64-47A5-9417-3BBE979D7297}"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8012393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E51C993A-6547-4131-BF26-9956BBA22C30}"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4948045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8"/>
          <p:cNvGrpSpPr>
            <a:grpSpLocks/>
          </p:cNvGrpSpPr>
          <p:nvPr/>
        </p:nvGrpSpPr>
        <p:grpSpPr bwMode="auto">
          <a:xfrm>
            <a:off x="1" y="1"/>
            <a:ext cx="12187767" cy="6850063"/>
            <a:chOff x="0" y="0"/>
            <a:chExt cx="5758" cy="4315"/>
          </a:xfrm>
        </p:grpSpPr>
        <p:grpSp>
          <p:nvGrpSpPr>
            <p:cNvPr id="5" name="Group 19"/>
            <p:cNvGrpSpPr>
              <a:grpSpLocks/>
            </p:cNvGrpSpPr>
            <p:nvPr userDrawn="1"/>
          </p:nvGrpSpPr>
          <p:grpSpPr bwMode="auto">
            <a:xfrm>
              <a:off x="1728" y="2230"/>
              <a:ext cx="4027" cy="2085"/>
              <a:chOff x="1728" y="2230"/>
              <a:chExt cx="4027" cy="2085"/>
            </a:xfrm>
          </p:grpSpPr>
          <p:sp>
            <p:nvSpPr>
              <p:cNvPr id="8" name="Freeform 2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9" name="Freeform 2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 name="Freeform 2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1" name="Freeform 2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sp>
            <p:nvSpPr>
              <p:cNvPr id="12" name="Freeform 2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grpSp>
        <p:sp>
          <p:nvSpPr>
            <p:cNvPr id="6" name="Freeform 2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7" name="Freeform 2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grpSp>
      <p:sp>
        <p:nvSpPr>
          <p:cNvPr id="415755" name="Rectangle 11"/>
          <p:cNvSpPr>
            <a:spLocks noGrp="1" noChangeArrowheads="1"/>
          </p:cNvSpPr>
          <p:nvPr>
            <p:ph type="ctrTitle" sz="quarter"/>
          </p:nvPr>
        </p:nvSpPr>
        <p:spPr>
          <a:xfrm>
            <a:off x="914400" y="1736726"/>
            <a:ext cx="10363200" cy="1920875"/>
          </a:xfrm>
        </p:spPr>
        <p:txBody>
          <a:bodyPr/>
          <a:lstStyle>
            <a:lvl1pPr>
              <a:defRPr sz="6000"/>
            </a:lvl1pPr>
          </a:lstStyle>
          <a:p>
            <a:r>
              <a:rPr lang="en-US"/>
              <a:t>Click to edit Master title style</a:t>
            </a:r>
          </a:p>
        </p:txBody>
      </p:sp>
      <p:sp>
        <p:nvSpPr>
          <p:cNvPr id="415756" name="Rectangle 12"/>
          <p:cNvSpPr>
            <a:spLocks noGrp="1" noChangeArrowheads="1"/>
          </p:cNvSpPr>
          <p:nvPr>
            <p:ph type="subTitle" sz="quarter" idx="1"/>
          </p:nvPr>
        </p:nvSpPr>
        <p:spPr>
          <a:xfrm>
            <a:off x="1828800" y="3886200"/>
            <a:ext cx="85344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609600" y="6248400"/>
            <a:ext cx="2844800" cy="476250"/>
          </a:xfrm>
        </p:spPr>
        <p:txBody>
          <a:bodyPr/>
          <a:lstStyle>
            <a:lvl1pPr>
              <a:defRPr/>
            </a:lvl1pPr>
          </a:lstStyle>
          <a:p>
            <a:pPr fontAlgn="base">
              <a:spcBef>
                <a:spcPct val="0"/>
              </a:spcBef>
              <a:spcAft>
                <a:spcPct val="0"/>
              </a:spcAft>
              <a:defRPr/>
            </a:pPr>
            <a:endParaRPr lang="en-US">
              <a:solidFill>
                <a:srgbClr val="FFFFFF"/>
              </a:solidFill>
            </a:endParaRPr>
          </a:p>
        </p:txBody>
      </p:sp>
      <p:sp>
        <p:nvSpPr>
          <p:cNvPr id="14" name="Rectangle 14"/>
          <p:cNvSpPr>
            <a:spLocks noGrp="1" noChangeArrowheads="1"/>
          </p:cNvSpPr>
          <p:nvPr>
            <p:ph type="ftr" sz="quarter" idx="11"/>
          </p:nvPr>
        </p:nvSpPr>
        <p:spPr>
          <a:xfrm>
            <a:off x="4165600" y="6251575"/>
            <a:ext cx="3860800" cy="476250"/>
          </a:xfrm>
        </p:spPr>
        <p:txBody>
          <a:bodyPr/>
          <a:lstStyle>
            <a:lvl1pPr>
              <a:defRPr/>
            </a:lvl1pPr>
          </a:lstStyle>
          <a:p>
            <a:pPr fontAlgn="base">
              <a:spcBef>
                <a:spcPct val="0"/>
              </a:spcBef>
              <a:spcAft>
                <a:spcPct val="0"/>
              </a:spcAft>
              <a:defRPr/>
            </a:pPr>
            <a:endParaRPr lang="en-US">
              <a:solidFill>
                <a:srgbClr val="FFFFFF"/>
              </a:solidFill>
            </a:endParaRPr>
          </a:p>
        </p:txBody>
      </p:sp>
      <p:sp>
        <p:nvSpPr>
          <p:cNvPr id="15" name="Rectangle 15"/>
          <p:cNvSpPr>
            <a:spLocks noGrp="1" noChangeArrowheads="1"/>
          </p:cNvSpPr>
          <p:nvPr>
            <p:ph type="sldNum" sz="quarter" idx="12"/>
          </p:nvPr>
        </p:nvSpPr>
        <p:spPr>
          <a:xfrm>
            <a:off x="8737600" y="6254750"/>
            <a:ext cx="2844800" cy="476250"/>
          </a:xfrm>
        </p:spPr>
        <p:txBody>
          <a:bodyPr/>
          <a:lstStyle>
            <a:lvl1pPr>
              <a:defRPr smtClean="0"/>
            </a:lvl1pPr>
          </a:lstStyle>
          <a:p>
            <a:pPr fontAlgn="base">
              <a:spcBef>
                <a:spcPct val="0"/>
              </a:spcBef>
              <a:spcAft>
                <a:spcPct val="0"/>
              </a:spcAft>
              <a:defRPr/>
            </a:pPr>
            <a:fld id="{4316605E-6414-4D6F-B10F-E6FFB0C48125}"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Tree>
    <p:extLst>
      <p:ext uri="{BB962C8B-B14F-4D97-AF65-F5344CB8AC3E}">
        <p14:creationId xmlns:p14="http://schemas.microsoft.com/office/powerpoint/2010/main" val="33159620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E348EAC5-23C5-492C-A7C6-3811AABE5068}"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772953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C19BAB-BB1A-4BB7-B717-36FA4E42F2F5}" type="datetimeFigureOut">
              <a:rPr lang="en-US" smtClean="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D05B87-0A08-4EDD-9524-FC85D2561E52}" type="slidenum">
              <a:rPr lang="en-US" smtClean="0"/>
              <a:t>‹#›</a:t>
            </a:fld>
            <a:endParaRPr lang="en-US"/>
          </a:p>
        </p:txBody>
      </p:sp>
    </p:spTree>
    <p:extLst>
      <p:ext uri="{BB962C8B-B14F-4D97-AF65-F5344CB8AC3E}">
        <p14:creationId xmlns:p14="http://schemas.microsoft.com/office/powerpoint/2010/main" val="24797824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525D5035-8FB4-42A1-999E-B5F13C8F6A5D}"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6003264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F0E91E30-EB3C-4D2E-93FD-58446B21E3AB}"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5854827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8"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B7D2932F-1A9F-4BD7-8F89-0CFA485C8B83}"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9"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8556435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4"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6354485F-3CEE-4604-8B23-55DE8B948660}"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5"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3610462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3"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B549BA1E-B421-46D6-8171-6EC5B0B5748B}"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4"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0309247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ACA59E86-7824-4BC7-A728-7B56227DCAF2}"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393645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58DF8373-8458-4EB6-810A-D6A703622D8F}"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642979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951669BA-364A-40DA-8301-3B775ADBE648}"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1897266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5"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30A31301-B4BD-422F-B627-D282BA4C590D}"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6"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7615902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FFFFFF"/>
              </a:solidFill>
            </a:endParaRPr>
          </a:p>
        </p:txBody>
      </p:sp>
      <p:sp>
        <p:nvSpPr>
          <p:cNvPr id="6" name="Rectangle 15"/>
          <p:cNvSpPr>
            <a:spLocks noGrp="1" noChangeArrowheads="1"/>
          </p:cNvSpPr>
          <p:nvPr>
            <p:ph type="sldNum" sz="quarter" idx="11"/>
          </p:nvPr>
        </p:nvSpPr>
        <p:spPr>
          <a:ln/>
        </p:spPr>
        <p:txBody>
          <a:bodyPr/>
          <a:lstStyle>
            <a:lvl1pPr>
              <a:defRPr/>
            </a:lvl1pPr>
          </a:lstStyle>
          <a:p>
            <a:pPr fontAlgn="base">
              <a:spcBef>
                <a:spcPct val="0"/>
              </a:spcBef>
              <a:spcAft>
                <a:spcPct val="0"/>
              </a:spcAft>
              <a:defRPr/>
            </a:pPr>
            <a:fld id="{1C4F55C5-140B-4FA2-A16F-4776346D78A0}"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sp>
        <p:nvSpPr>
          <p:cNvPr id="7" name="Rectangle 14"/>
          <p:cNvSpPr>
            <a:spLocks noGrp="1" noChangeArrowheads="1"/>
          </p:cNvSpPr>
          <p:nvPr>
            <p:ph type="ftr" sz="quarter" idx="12"/>
          </p:nvPr>
        </p:nvSpPr>
        <p:spPr>
          <a:ln/>
        </p:spPr>
        <p:txBody>
          <a:bodyPr/>
          <a:lstStyle>
            <a:lvl1pPr>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365078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0.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1.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2.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3.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4.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5.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6.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17.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18.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19.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0.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1.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heme" Target="../theme/theme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theme" Target="../theme/theme5.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6" Type="http://schemas.openxmlformats.org/officeDocument/2006/relationships/theme" Target="../theme/theme6.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6" Type="http://schemas.openxmlformats.org/officeDocument/2006/relationships/theme" Target="../theme/theme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theme" Target="../theme/theme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6" Type="http://schemas.openxmlformats.org/officeDocument/2006/relationships/theme" Target="../theme/theme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C19BAB-BB1A-4BB7-B717-36FA4E42F2F5}" type="datetimeFigureOut">
              <a:rPr lang="en-US" smtClean="0"/>
              <a:t>5/21/2024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D05B87-0A08-4EDD-9524-FC85D2561E52}" type="slidenum">
              <a:rPr lang="en-US" smtClean="0"/>
              <a:t>‹#›</a:t>
            </a:fld>
            <a:endParaRPr lang="en-US"/>
          </a:p>
        </p:txBody>
      </p:sp>
    </p:spTree>
    <p:extLst>
      <p:ext uri="{BB962C8B-B14F-4D97-AF65-F5344CB8AC3E}">
        <p14:creationId xmlns:p14="http://schemas.microsoft.com/office/powerpoint/2010/main" val="35253944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8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98651" y="650876"/>
            <a:ext cx="8394700" cy="677863"/>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84767" y="1989138"/>
            <a:ext cx="10422467"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05877316"/>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rtl="0" eaLnBrk="0" fontAlgn="base" hangingPunct="0">
        <a:spcBef>
          <a:spcPct val="0"/>
        </a:spcBef>
        <a:spcAft>
          <a:spcPct val="0"/>
        </a:spcAft>
        <a:defRPr sz="2800" i="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5pPr>
      <a:lvl6pPr marL="4572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6pPr>
      <a:lvl7pPr marL="9144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7pPr>
      <a:lvl8pPr marL="13716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8pPr>
      <a:lvl9pPr marL="18288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98651" y="650876"/>
            <a:ext cx="8394700" cy="677863"/>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84767" y="1989138"/>
            <a:ext cx="10422467"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857100971"/>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2800" i="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5pPr>
      <a:lvl6pPr marL="4572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6pPr>
      <a:lvl7pPr marL="9144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7pPr>
      <a:lvl8pPr marL="13716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8pPr>
      <a:lvl9pPr marL="18288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98651" y="650876"/>
            <a:ext cx="8394700" cy="677863"/>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84767" y="1989138"/>
            <a:ext cx="10422467"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068325389"/>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2800" i="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5pPr>
      <a:lvl6pPr marL="4572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6pPr>
      <a:lvl7pPr marL="9144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7pPr>
      <a:lvl8pPr marL="13716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8pPr>
      <a:lvl9pPr marL="18288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98651" y="650876"/>
            <a:ext cx="8394700" cy="677863"/>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84767" y="1989138"/>
            <a:ext cx="10422467"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04837574"/>
      </p:ext>
    </p:extLst>
  </p:cSld>
  <p:clrMap bg1="dk2" tx1="lt1" bg2="dk1"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rtl="0" eaLnBrk="0" fontAlgn="base" hangingPunct="0">
        <a:spcBef>
          <a:spcPct val="0"/>
        </a:spcBef>
        <a:spcAft>
          <a:spcPct val="0"/>
        </a:spcAft>
        <a:defRPr sz="2800" i="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5pPr>
      <a:lvl6pPr marL="4572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6pPr>
      <a:lvl7pPr marL="9144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7pPr>
      <a:lvl8pPr marL="13716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8pPr>
      <a:lvl9pPr marL="18288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98651" y="650876"/>
            <a:ext cx="8394700" cy="677863"/>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84767" y="1989138"/>
            <a:ext cx="10422467"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876501175"/>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eaLnBrk="0" fontAlgn="base" hangingPunct="0">
        <a:spcBef>
          <a:spcPct val="0"/>
        </a:spcBef>
        <a:spcAft>
          <a:spcPct val="0"/>
        </a:spcAft>
        <a:defRPr sz="2800" i="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5pPr>
      <a:lvl6pPr marL="4572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6pPr>
      <a:lvl7pPr marL="9144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7pPr>
      <a:lvl8pPr marL="13716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8pPr>
      <a:lvl9pPr marL="18288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98651" y="650876"/>
            <a:ext cx="8394700" cy="677863"/>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84767" y="1989138"/>
            <a:ext cx="10422467"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727326915"/>
      </p:ext>
    </p:extLst>
  </p:cSld>
  <p:clrMap bg1="dk2" tx1="lt1" bg2="dk1"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rtl="0" eaLnBrk="0" fontAlgn="base" hangingPunct="0">
        <a:spcBef>
          <a:spcPct val="0"/>
        </a:spcBef>
        <a:spcAft>
          <a:spcPct val="0"/>
        </a:spcAft>
        <a:defRPr sz="2800" i="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5pPr>
      <a:lvl6pPr marL="4572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6pPr>
      <a:lvl7pPr marL="9144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7pPr>
      <a:lvl8pPr marL="13716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8pPr>
      <a:lvl9pPr marL="18288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98651" y="650876"/>
            <a:ext cx="8394700" cy="677863"/>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84767" y="1989138"/>
            <a:ext cx="10422467"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622956990"/>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ctr" rtl="0" eaLnBrk="0" fontAlgn="base" hangingPunct="0">
        <a:spcBef>
          <a:spcPct val="0"/>
        </a:spcBef>
        <a:spcAft>
          <a:spcPct val="0"/>
        </a:spcAft>
        <a:defRPr sz="2800" i="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5pPr>
      <a:lvl6pPr marL="4572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6pPr>
      <a:lvl7pPr marL="9144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7pPr>
      <a:lvl8pPr marL="13716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8pPr>
      <a:lvl9pPr marL="18288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98651" y="650876"/>
            <a:ext cx="8394700" cy="677863"/>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84767" y="1989138"/>
            <a:ext cx="10422467"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23264621"/>
      </p:ext>
    </p:extLst>
  </p:cSld>
  <p:clrMap bg1="dk2" tx1="lt1" bg2="dk1" tx2="lt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rtl="0" eaLnBrk="0" fontAlgn="base" hangingPunct="0">
        <a:spcBef>
          <a:spcPct val="0"/>
        </a:spcBef>
        <a:spcAft>
          <a:spcPct val="0"/>
        </a:spcAft>
        <a:defRPr sz="2800" i="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5pPr>
      <a:lvl6pPr marL="4572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6pPr>
      <a:lvl7pPr marL="9144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7pPr>
      <a:lvl8pPr marL="13716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8pPr>
      <a:lvl9pPr marL="18288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98651" y="650876"/>
            <a:ext cx="8394700" cy="677863"/>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84767" y="1989138"/>
            <a:ext cx="10422467"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198424896"/>
      </p:ext>
    </p:extLst>
  </p:cSld>
  <p:clrMap bg1="dk2" tx1="lt1" bg2="dk1" tx2="lt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ctr" rtl="0" eaLnBrk="0" fontAlgn="base" hangingPunct="0">
        <a:spcBef>
          <a:spcPct val="0"/>
        </a:spcBef>
        <a:spcAft>
          <a:spcPct val="0"/>
        </a:spcAft>
        <a:defRPr sz="2800" i="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5pPr>
      <a:lvl6pPr marL="4572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6pPr>
      <a:lvl7pPr marL="9144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7pPr>
      <a:lvl8pPr marL="13716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8pPr>
      <a:lvl9pPr marL="18288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98651" y="650876"/>
            <a:ext cx="8394700" cy="677863"/>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84767" y="1989138"/>
            <a:ext cx="10422467"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85035326"/>
      </p:ext>
    </p:extLst>
  </p:cSld>
  <p:clrMap bg1="dk2" tx1="lt1" bg2="dk1"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xStyles>
    <p:titleStyle>
      <a:lvl1pPr algn="ctr" rtl="0" eaLnBrk="0" fontAlgn="base" hangingPunct="0">
        <a:spcBef>
          <a:spcPct val="0"/>
        </a:spcBef>
        <a:spcAft>
          <a:spcPct val="0"/>
        </a:spcAft>
        <a:defRPr sz="2800" i="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5pPr>
      <a:lvl6pPr marL="4572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6pPr>
      <a:lvl7pPr marL="9144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7pPr>
      <a:lvl8pPr marL="13716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8pPr>
      <a:lvl9pPr marL="18288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4733" name="Rectangle 13"/>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defRPr>
            </a:lvl1pPr>
          </a:lstStyle>
          <a:p>
            <a:pPr fontAlgn="base">
              <a:spcBef>
                <a:spcPct val="0"/>
              </a:spcBef>
              <a:spcAft>
                <a:spcPct val="0"/>
              </a:spcAft>
              <a:defRPr/>
            </a:pPr>
            <a:endParaRPr lang="en-US">
              <a:solidFill>
                <a:srgbClr val="FFFFFF"/>
              </a:solidFill>
            </a:endParaRPr>
          </a:p>
        </p:txBody>
      </p:sp>
      <p:sp>
        <p:nvSpPr>
          <p:cNvPr id="414735" name="Rectangle 15"/>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fontAlgn="base">
              <a:spcBef>
                <a:spcPct val="0"/>
              </a:spcBef>
              <a:spcAft>
                <a:spcPct val="0"/>
              </a:spcAft>
              <a:defRPr/>
            </a:pPr>
            <a:fld id="{15773980-2B91-4E5A-820E-AEB832942592}"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grpSp>
        <p:nvGrpSpPr>
          <p:cNvPr id="1028" name="Group 19"/>
          <p:cNvGrpSpPr>
            <a:grpSpLocks/>
          </p:cNvGrpSpPr>
          <p:nvPr/>
        </p:nvGrpSpPr>
        <p:grpSpPr bwMode="auto">
          <a:xfrm>
            <a:off x="1" y="1"/>
            <a:ext cx="12187767" cy="6850063"/>
            <a:chOff x="0" y="0"/>
            <a:chExt cx="5758" cy="4315"/>
          </a:xfrm>
        </p:grpSpPr>
        <p:grpSp>
          <p:nvGrpSpPr>
            <p:cNvPr id="1032" name="Group 18"/>
            <p:cNvGrpSpPr>
              <a:grpSpLocks/>
            </p:cNvGrpSpPr>
            <p:nvPr userDrawn="1"/>
          </p:nvGrpSpPr>
          <p:grpSpPr bwMode="auto">
            <a:xfrm>
              <a:off x="1728" y="2230"/>
              <a:ext cx="4027" cy="2085"/>
              <a:chOff x="1728" y="2230"/>
              <a:chExt cx="4027" cy="2085"/>
            </a:xfrm>
          </p:grpSpPr>
          <p:sp>
            <p:nvSpPr>
              <p:cNvPr id="414725" name="Freeform 5"/>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414726" name="Freeform 6"/>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414727" name="Freeform 7"/>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38" name="Freeform 8"/>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sp>
            <p:nvSpPr>
              <p:cNvPr id="414729" name="Freeform 9"/>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grpSp>
        <p:sp>
          <p:nvSpPr>
            <p:cNvPr id="414730" name="Freeform 10"/>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34" name="Freeform 3"/>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grpSp>
      <p:sp>
        <p:nvSpPr>
          <p:cNvPr id="414731" name="Rectangle 11"/>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4734" name="Rectangle 14"/>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ea typeface="+mn-ea"/>
              </a:defRPr>
            </a:lvl1pPr>
          </a:lstStyle>
          <a:p>
            <a:pPr fontAlgn="base">
              <a:spcBef>
                <a:spcPct val="0"/>
              </a:spcBef>
              <a:spcAft>
                <a:spcPct val="0"/>
              </a:spcAft>
              <a:defRPr/>
            </a:pPr>
            <a:endParaRPr lang="en-US">
              <a:solidFill>
                <a:srgbClr val="FFFFFF"/>
              </a:solidFill>
            </a:endParaRPr>
          </a:p>
        </p:txBody>
      </p:sp>
      <p:sp>
        <p:nvSpPr>
          <p:cNvPr id="414740" name="Rectangle 20"/>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6590848"/>
      </p:ext>
    </p:extLst>
  </p:cSld>
  <p:clrMap bg1="dk2" tx1="lt1" bg2="dk1"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98651" y="650876"/>
            <a:ext cx="8394700" cy="677863"/>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84767" y="1989138"/>
            <a:ext cx="10422467"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416818502"/>
      </p:ext>
    </p:extLst>
  </p:cSld>
  <p:clrMap bg1="dk2" tx1="lt1" bg2="dk1"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rtl="0" eaLnBrk="0" fontAlgn="base" hangingPunct="0">
        <a:spcBef>
          <a:spcPct val="0"/>
        </a:spcBef>
        <a:spcAft>
          <a:spcPct val="0"/>
        </a:spcAft>
        <a:defRPr sz="2800" i="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5pPr>
      <a:lvl6pPr marL="4572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6pPr>
      <a:lvl7pPr marL="9144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7pPr>
      <a:lvl8pPr marL="13716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8pPr>
      <a:lvl9pPr marL="18288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98651" y="650876"/>
            <a:ext cx="8394700" cy="677863"/>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84767" y="1989138"/>
            <a:ext cx="10422467"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14818343"/>
      </p:ext>
    </p:extLst>
  </p:cSld>
  <p:clrMap bg1="dk2" tx1="lt1" bg2="dk1" tx2="lt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2800" i="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5pPr>
      <a:lvl6pPr marL="4572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6pPr>
      <a:lvl7pPr marL="9144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7pPr>
      <a:lvl8pPr marL="13716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8pPr>
      <a:lvl9pPr marL="1828800" algn="ctr" rtl="0" eaLnBrk="0" fontAlgn="base" hangingPunct="0">
        <a:spcBef>
          <a:spcPct val="0"/>
        </a:spcBef>
        <a:spcAft>
          <a:spcPct val="0"/>
        </a:spcAft>
        <a:defRPr sz="2800" i="1">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defRPr sz="28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4733" name="Rectangle 13"/>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defRPr>
            </a:lvl1pPr>
          </a:lstStyle>
          <a:p>
            <a:pPr fontAlgn="base">
              <a:spcBef>
                <a:spcPct val="0"/>
              </a:spcBef>
              <a:spcAft>
                <a:spcPct val="0"/>
              </a:spcAft>
              <a:defRPr/>
            </a:pPr>
            <a:endParaRPr lang="en-US">
              <a:solidFill>
                <a:srgbClr val="FFFFFF"/>
              </a:solidFill>
            </a:endParaRPr>
          </a:p>
        </p:txBody>
      </p:sp>
      <p:sp>
        <p:nvSpPr>
          <p:cNvPr id="414735" name="Rectangle 15"/>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fontAlgn="base">
              <a:spcBef>
                <a:spcPct val="0"/>
              </a:spcBef>
              <a:spcAft>
                <a:spcPct val="0"/>
              </a:spcAft>
              <a:defRPr/>
            </a:pPr>
            <a:fld id="{15773980-2B91-4E5A-820E-AEB832942592}"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grpSp>
        <p:nvGrpSpPr>
          <p:cNvPr id="1028" name="Group 19"/>
          <p:cNvGrpSpPr>
            <a:grpSpLocks/>
          </p:cNvGrpSpPr>
          <p:nvPr/>
        </p:nvGrpSpPr>
        <p:grpSpPr bwMode="auto">
          <a:xfrm>
            <a:off x="1" y="1"/>
            <a:ext cx="12187767" cy="6850063"/>
            <a:chOff x="0" y="0"/>
            <a:chExt cx="5758" cy="4315"/>
          </a:xfrm>
        </p:grpSpPr>
        <p:grpSp>
          <p:nvGrpSpPr>
            <p:cNvPr id="1032" name="Group 18"/>
            <p:cNvGrpSpPr>
              <a:grpSpLocks/>
            </p:cNvGrpSpPr>
            <p:nvPr userDrawn="1"/>
          </p:nvGrpSpPr>
          <p:grpSpPr bwMode="auto">
            <a:xfrm>
              <a:off x="1728" y="2230"/>
              <a:ext cx="4027" cy="2085"/>
              <a:chOff x="1728" y="2230"/>
              <a:chExt cx="4027" cy="2085"/>
            </a:xfrm>
          </p:grpSpPr>
          <p:sp>
            <p:nvSpPr>
              <p:cNvPr id="414725" name="Freeform 5"/>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414726" name="Freeform 6"/>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414727" name="Freeform 7"/>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38" name="Freeform 8"/>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sp>
            <p:nvSpPr>
              <p:cNvPr id="414729" name="Freeform 9"/>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grpSp>
        <p:sp>
          <p:nvSpPr>
            <p:cNvPr id="414730" name="Freeform 10"/>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34" name="Freeform 3"/>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grpSp>
      <p:sp>
        <p:nvSpPr>
          <p:cNvPr id="414731" name="Rectangle 11"/>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4734" name="Rectangle 14"/>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ea typeface="+mn-ea"/>
              </a:defRPr>
            </a:lvl1pPr>
          </a:lstStyle>
          <a:p>
            <a:pPr fontAlgn="base">
              <a:spcBef>
                <a:spcPct val="0"/>
              </a:spcBef>
              <a:spcAft>
                <a:spcPct val="0"/>
              </a:spcAft>
              <a:defRPr/>
            </a:pPr>
            <a:endParaRPr lang="en-US">
              <a:solidFill>
                <a:srgbClr val="FFFFFF"/>
              </a:solidFill>
            </a:endParaRPr>
          </a:p>
        </p:txBody>
      </p:sp>
      <p:sp>
        <p:nvSpPr>
          <p:cNvPr id="414740" name="Rectangle 20"/>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8312215"/>
      </p:ext>
    </p:extLst>
  </p:cSld>
  <p:clrMap bg1="dk2" tx1="lt1" bg2="dk1"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4733" name="Rectangle 13"/>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defRPr>
            </a:lvl1pPr>
          </a:lstStyle>
          <a:p>
            <a:pPr fontAlgn="base">
              <a:spcBef>
                <a:spcPct val="0"/>
              </a:spcBef>
              <a:spcAft>
                <a:spcPct val="0"/>
              </a:spcAft>
              <a:defRPr/>
            </a:pPr>
            <a:endParaRPr lang="en-US">
              <a:solidFill>
                <a:srgbClr val="FFFFFF"/>
              </a:solidFill>
            </a:endParaRPr>
          </a:p>
        </p:txBody>
      </p:sp>
      <p:sp>
        <p:nvSpPr>
          <p:cNvPr id="414735" name="Rectangle 15"/>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fontAlgn="base">
              <a:spcBef>
                <a:spcPct val="0"/>
              </a:spcBef>
              <a:spcAft>
                <a:spcPct val="0"/>
              </a:spcAft>
              <a:defRPr/>
            </a:pPr>
            <a:fld id="{15773980-2B91-4E5A-820E-AEB832942592}"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grpSp>
        <p:nvGrpSpPr>
          <p:cNvPr id="1028" name="Group 19"/>
          <p:cNvGrpSpPr>
            <a:grpSpLocks/>
          </p:cNvGrpSpPr>
          <p:nvPr/>
        </p:nvGrpSpPr>
        <p:grpSpPr bwMode="auto">
          <a:xfrm>
            <a:off x="1" y="1"/>
            <a:ext cx="12187767" cy="6850063"/>
            <a:chOff x="0" y="0"/>
            <a:chExt cx="5758" cy="4315"/>
          </a:xfrm>
        </p:grpSpPr>
        <p:grpSp>
          <p:nvGrpSpPr>
            <p:cNvPr id="1032" name="Group 18"/>
            <p:cNvGrpSpPr>
              <a:grpSpLocks/>
            </p:cNvGrpSpPr>
            <p:nvPr userDrawn="1"/>
          </p:nvGrpSpPr>
          <p:grpSpPr bwMode="auto">
            <a:xfrm>
              <a:off x="1728" y="2230"/>
              <a:ext cx="4027" cy="2085"/>
              <a:chOff x="1728" y="2230"/>
              <a:chExt cx="4027" cy="2085"/>
            </a:xfrm>
          </p:grpSpPr>
          <p:sp>
            <p:nvSpPr>
              <p:cNvPr id="414725" name="Freeform 5"/>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414726" name="Freeform 6"/>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414727" name="Freeform 7"/>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38" name="Freeform 8"/>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sp>
            <p:nvSpPr>
              <p:cNvPr id="414729" name="Freeform 9"/>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grpSp>
        <p:sp>
          <p:nvSpPr>
            <p:cNvPr id="414730" name="Freeform 10"/>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34" name="Freeform 3"/>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grpSp>
      <p:sp>
        <p:nvSpPr>
          <p:cNvPr id="414731" name="Rectangle 11"/>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4734" name="Rectangle 14"/>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ea typeface="+mn-ea"/>
              </a:defRPr>
            </a:lvl1pPr>
          </a:lstStyle>
          <a:p>
            <a:pPr fontAlgn="base">
              <a:spcBef>
                <a:spcPct val="0"/>
              </a:spcBef>
              <a:spcAft>
                <a:spcPct val="0"/>
              </a:spcAft>
              <a:defRPr/>
            </a:pPr>
            <a:endParaRPr lang="en-US">
              <a:solidFill>
                <a:srgbClr val="FFFFFF"/>
              </a:solidFill>
            </a:endParaRPr>
          </a:p>
        </p:txBody>
      </p:sp>
      <p:sp>
        <p:nvSpPr>
          <p:cNvPr id="414740" name="Rectangle 20"/>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8795374"/>
      </p:ext>
    </p:extLst>
  </p:cSld>
  <p:clrMap bg1="dk2" tx1="lt1" bg2="dk1"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4733" name="Rectangle 13"/>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defRPr>
            </a:lvl1pPr>
          </a:lstStyle>
          <a:p>
            <a:pPr fontAlgn="base">
              <a:spcBef>
                <a:spcPct val="0"/>
              </a:spcBef>
              <a:spcAft>
                <a:spcPct val="0"/>
              </a:spcAft>
              <a:defRPr/>
            </a:pPr>
            <a:endParaRPr lang="en-US">
              <a:solidFill>
                <a:srgbClr val="FFFFFF"/>
              </a:solidFill>
            </a:endParaRPr>
          </a:p>
        </p:txBody>
      </p:sp>
      <p:sp>
        <p:nvSpPr>
          <p:cNvPr id="414735" name="Rectangle 15"/>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fontAlgn="base">
              <a:spcBef>
                <a:spcPct val="0"/>
              </a:spcBef>
              <a:spcAft>
                <a:spcPct val="0"/>
              </a:spcAft>
              <a:defRPr/>
            </a:pPr>
            <a:fld id="{15773980-2B91-4E5A-820E-AEB832942592}"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grpSp>
        <p:nvGrpSpPr>
          <p:cNvPr id="1028" name="Group 19"/>
          <p:cNvGrpSpPr>
            <a:grpSpLocks/>
          </p:cNvGrpSpPr>
          <p:nvPr/>
        </p:nvGrpSpPr>
        <p:grpSpPr bwMode="auto">
          <a:xfrm>
            <a:off x="1" y="1"/>
            <a:ext cx="12187767" cy="6850063"/>
            <a:chOff x="0" y="0"/>
            <a:chExt cx="5758" cy="4315"/>
          </a:xfrm>
        </p:grpSpPr>
        <p:grpSp>
          <p:nvGrpSpPr>
            <p:cNvPr id="1032" name="Group 18"/>
            <p:cNvGrpSpPr>
              <a:grpSpLocks/>
            </p:cNvGrpSpPr>
            <p:nvPr userDrawn="1"/>
          </p:nvGrpSpPr>
          <p:grpSpPr bwMode="auto">
            <a:xfrm>
              <a:off x="1728" y="2230"/>
              <a:ext cx="4027" cy="2085"/>
              <a:chOff x="1728" y="2230"/>
              <a:chExt cx="4027" cy="2085"/>
            </a:xfrm>
          </p:grpSpPr>
          <p:sp>
            <p:nvSpPr>
              <p:cNvPr id="414725" name="Freeform 5"/>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414726" name="Freeform 6"/>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414727" name="Freeform 7"/>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38" name="Freeform 8"/>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sp>
            <p:nvSpPr>
              <p:cNvPr id="414729" name="Freeform 9"/>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grpSp>
        <p:sp>
          <p:nvSpPr>
            <p:cNvPr id="414730" name="Freeform 10"/>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34" name="Freeform 3"/>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grpSp>
      <p:sp>
        <p:nvSpPr>
          <p:cNvPr id="414731" name="Rectangle 11"/>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4734" name="Rectangle 14"/>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ea typeface="+mn-ea"/>
              </a:defRPr>
            </a:lvl1pPr>
          </a:lstStyle>
          <a:p>
            <a:pPr fontAlgn="base">
              <a:spcBef>
                <a:spcPct val="0"/>
              </a:spcBef>
              <a:spcAft>
                <a:spcPct val="0"/>
              </a:spcAft>
              <a:defRPr/>
            </a:pPr>
            <a:endParaRPr lang="en-US">
              <a:solidFill>
                <a:srgbClr val="FFFFFF"/>
              </a:solidFill>
            </a:endParaRPr>
          </a:p>
        </p:txBody>
      </p:sp>
      <p:sp>
        <p:nvSpPr>
          <p:cNvPr id="414740" name="Rectangle 20"/>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9723300"/>
      </p:ext>
    </p:extLst>
  </p:cSld>
  <p:clrMap bg1="dk2" tx1="lt1" bg2="dk1"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4733" name="Rectangle 13"/>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defRPr>
            </a:lvl1pPr>
          </a:lstStyle>
          <a:p>
            <a:pPr fontAlgn="base">
              <a:spcBef>
                <a:spcPct val="0"/>
              </a:spcBef>
              <a:spcAft>
                <a:spcPct val="0"/>
              </a:spcAft>
              <a:defRPr/>
            </a:pPr>
            <a:endParaRPr lang="en-US">
              <a:solidFill>
                <a:srgbClr val="FFFFFF"/>
              </a:solidFill>
            </a:endParaRPr>
          </a:p>
        </p:txBody>
      </p:sp>
      <p:sp>
        <p:nvSpPr>
          <p:cNvPr id="414735" name="Rectangle 15"/>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fontAlgn="base">
              <a:spcBef>
                <a:spcPct val="0"/>
              </a:spcBef>
              <a:spcAft>
                <a:spcPct val="0"/>
              </a:spcAft>
              <a:defRPr/>
            </a:pPr>
            <a:fld id="{15773980-2B91-4E5A-820E-AEB832942592}"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grpSp>
        <p:nvGrpSpPr>
          <p:cNvPr id="1028" name="Group 19"/>
          <p:cNvGrpSpPr>
            <a:grpSpLocks/>
          </p:cNvGrpSpPr>
          <p:nvPr/>
        </p:nvGrpSpPr>
        <p:grpSpPr bwMode="auto">
          <a:xfrm>
            <a:off x="1" y="1"/>
            <a:ext cx="12187767" cy="6850063"/>
            <a:chOff x="0" y="0"/>
            <a:chExt cx="5758" cy="4315"/>
          </a:xfrm>
        </p:grpSpPr>
        <p:grpSp>
          <p:nvGrpSpPr>
            <p:cNvPr id="1032" name="Group 18"/>
            <p:cNvGrpSpPr>
              <a:grpSpLocks/>
            </p:cNvGrpSpPr>
            <p:nvPr userDrawn="1"/>
          </p:nvGrpSpPr>
          <p:grpSpPr bwMode="auto">
            <a:xfrm>
              <a:off x="1728" y="2230"/>
              <a:ext cx="4027" cy="2085"/>
              <a:chOff x="1728" y="2230"/>
              <a:chExt cx="4027" cy="2085"/>
            </a:xfrm>
          </p:grpSpPr>
          <p:sp>
            <p:nvSpPr>
              <p:cNvPr id="414725" name="Freeform 5"/>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414726" name="Freeform 6"/>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414727" name="Freeform 7"/>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38" name="Freeform 8"/>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sp>
            <p:nvSpPr>
              <p:cNvPr id="414729" name="Freeform 9"/>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grpSp>
        <p:sp>
          <p:nvSpPr>
            <p:cNvPr id="414730" name="Freeform 10"/>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34" name="Freeform 3"/>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grpSp>
      <p:sp>
        <p:nvSpPr>
          <p:cNvPr id="414731" name="Rectangle 11"/>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4734" name="Rectangle 14"/>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ea typeface="+mn-ea"/>
              </a:defRPr>
            </a:lvl1pPr>
          </a:lstStyle>
          <a:p>
            <a:pPr fontAlgn="base">
              <a:spcBef>
                <a:spcPct val="0"/>
              </a:spcBef>
              <a:spcAft>
                <a:spcPct val="0"/>
              </a:spcAft>
              <a:defRPr/>
            </a:pPr>
            <a:endParaRPr lang="en-US">
              <a:solidFill>
                <a:srgbClr val="FFFFFF"/>
              </a:solidFill>
            </a:endParaRPr>
          </a:p>
        </p:txBody>
      </p:sp>
      <p:sp>
        <p:nvSpPr>
          <p:cNvPr id="414740" name="Rectangle 20"/>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9568914"/>
      </p:ext>
    </p:extLst>
  </p:cSld>
  <p:clrMap bg1="dk2" tx1="lt1" bg2="dk1"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4733" name="Rectangle 13"/>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defRPr>
            </a:lvl1pPr>
          </a:lstStyle>
          <a:p>
            <a:pPr fontAlgn="base">
              <a:spcBef>
                <a:spcPct val="0"/>
              </a:spcBef>
              <a:spcAft>
                <a:spcPct val="0"/>
              </a:spcAft>
              <a:defRPr/>
            </a:pPr>
            <a:endParaRPr lang="en-US">
              <a:solidFill>
                <a:srgbClr val="FFFFFF"/>
              </a:solidFill>
            </a:endParaRPr>
          </a:p>
        </p:txBody>
      </p:sp>
      <p:sp>
        <p:nvSpPr>
          <p:cNvPr id="414735" name="Rectangle 15"/>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fontAlgn="base">
              <a:spcBef>
                <a:spcPct val="0"/>
              </a:spcBef>
              <a:spcAft>
                <a:spcPct val="0"/>
              </a:spcAft>
              <a:defRPr/>
            </a:pPr>
            <a:fld id="{E6D5D064-7DF6-4A9C-8E2E-47CE50580C36}"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grpSp>
        <p:nvGrpSpPr>
          <p:cNvPr id="1028" name="Group 19"/>
          <p:cNvGrpSpPr>
            <a:grpSpLocks/>
          </p:cNvGrpSpPr>
          <p:nvPr/>
        </p:nvGrpSpPr>
        <p:grpSpPr bwMode="auto">
          <a:xfrm>
            <a:off x="1" y="1"/>
            <a:ext cx="12187767" cy="6850063"/>
            <a:chOff x="0" y="0"/>
            <a:chExt cx="5758" cy="4315"/>
          </a:xfrm>
        </p:grpSpPr>
        <p:grpSp>
          <p:nvGrpSpPr>
            <p:cNvPr id="1032" name="Group 18"/>
            <p:cNvGrpSpPr>
              <a:grpSpLocks/>
            </p:cNvGrpSpPr>
            <p:nvPr userDrawn="1"/>
          </p:nvGrpSpPr>
          <p:grpSpPr bwMode="auto">
            <a:xfrm>
              <a:off x="1728" y="2230"/>
              <a:ext cx="4027" cy="2085"/>
              <a:chOff x="1728" y="2230"/>
              <a:chExt cx="4027" cy="2085"/>
            </a:xfrm>
          </p:grpSpPr>
          <p:sp>
            <p:nvSpPr>
              <p:cNvPr id="414725" name="Freeform 5"/>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414726" name="Freeform 6"/>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414727" name="Freeform 7"/>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38" name="Freeform 8"/>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sp>
            <p:nvSpPr>
              <p:cNvPr id="414729" name="Freeform 9"/>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grpSp>
        <p:sp>
          <p:nvSpPr>
            <p:cNvPr id="414730" name="Freeform 10"/>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34" name="Freeform 3"/>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grpSp>
      <p:sp>
        <p:nvSpPr>
          <p:cNvPr id="414731" name="Rectangle 11"/>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4734" name="Rectangle 14"/>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ea typeface="+mn-ea"/>
              </a:defRPr>
            </a:lvl1pPr>
          </a:lstStyle>
          <a:p>
            <a:pPr fontAlgn="base">
              <a:spcBef>
                <a:spcPct val="0"/>
              </a:spcBef>
              <a:spcAft>
                <a:spcPct val="0"/>
              </a:spcAft>
              <a:defRPr/>
            </a:pPr>
            <a:endParaRPr lang="en-US">
              <a:solidFill>
                <a:srgbClr val="FFFFFF"/>
              </a:solidFill>
            </a:endParaRPr>
          </a:p>
        </p:txBody>
      </p:sp>
      <p:sp>
        <p:nvSpPr>
          <p:cNvPr id="414740" name="Rectangle 20"/>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847104"/>
      </p:ext>
    </p:extLst>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4733" name="Rectangle 13"/>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defRPr>
            </a:lvl1pPr>
          </a:lstStyle>
          <a:p>
            <a:pPr fontAlgn="base">
              <a:spcBef>
                <a:spcPct val="0"/>
              </a:spcBef>
              <a:spcAft>
                <a:spcPct val="0"/>
              </a:spcAft>
              <a:defRPr/>
            </a:pPr>
            <a:endParaRPr lang="en-US">
              <a:solidFill>
                <a:srgbClr val="FFFFFF"/>
              </a:solidFill>
            </a:endParaRPr>
          </a:p>
        </p:txBody>
      </p:sp>
      <p:sp>
        <p:nvSpPr>
          <p:cNvPr id="414735" name="Rectangle 15"/>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fontAlgn="base">
              <a:spcBef>
                <a:spcPct val="0"/>
              </a:spcBef>
              <a:spcAft>
                <a:spcPct val="0"/>
              </a:spcAft>
              <a:defRPr/>
            </a:pPr>
            <a:fld id="{E6D5D064-7DF6-4A9C-8E2E-47CE50580C36}"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grpSp>
        <p:nvGrpSpPr>
          <p:cNvPr id="1028" name="Group 19"/>
          <p:cNvGrpSpPr>
            <a:grpSpLocks/>
          </p:cNvGrpSpPr>
          <p:nvPr/>
        </p:nvGrpSpPr>
        <p:grpSpPr bwMode="auto">
          <a:xfrm>
            <a:off x="1" y="1"/>
            <a:ext cx="12187767" cy="6850063"/>
            <a:chOff x="0" y="0"/>
            <a:chExt cx="5758" cy="4315"/>
          </a:xfrm>
        </p:grpSpPr>
        <p:grpSp>
          <p:nvGrpSpPr>
            <p:cNvPr id="1032" name="Group 18"/>
            <p:cNvGrpSpPr>
              <a:grpSpLocks/>
            </p:cNvGrpSpPr>
            <p:nvPr userDrawn="1"/>
          </p:nvGrpSpPr>
          <p:grpSpPr bwMode="auto">
            <a:xfrm>
              <a:off x="1728" y="2230"/>
              <a:ext cx="4027" cy="2085"/>
              <a:chOff x="1728" y="2230"/>
              <a:chExt cx="4027" cy="2085"/>
            </a:xfrm>
          </p:grpSpPr>
          <p:sp>
            <p:nvSpPr>
              <p:cNvPr id="414725" name="Freeform 5"/>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414726" name="Freeform 6"/>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414727" name="Freeform 7"/>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38" name="Freeform 8"/>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sp>
            <p:nvSpPr>
              <p:cNvPr id="414729" name="Freeform 9"/>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grpSp>
        <p:sp>
          <p:nvSpPr>
            <p:cNvPr id="414730" name="Freeform 10"/>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34" name="Freeform 3"/>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grpSp>
      <p:sp>
        <p:nvSpPr>
          <p:cNvPr id="414731" name="Rectangle 11"/>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4734" name="Rectangle 14"/>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ea typeface="+mn-ea"/>
              </a:defRPr>
            </a:lvl1pPr>
          </a:lstStyle>
          <a:p>
            <a:pPr fontAlgn="base">
              <a:spcBef>
                <a:spcPct val="0"/>
              </a:spcBef>
              <a:spcAft>
                <a:spcPct val="0"/>
              </a:spcAft>
              <a:defRPr/>
            </a:pPr>
            <a:endParaRPr lang="en-US">
              <a:solidFill>
                <a:srgbClr val="FFFFFF"/>
              </a:solidFill>
            </a:endParaRPr>
          </a:p>
        </p:txBody>
      </p:sp>
      <p:sp>
        <p:nvSpPr>
          <p:cNvPr id="414740" name="Rectangle 20"/>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2218816"/>
      </p:ext>
    </p:extLst>
  </p:cSld>
  <p:clrMap bg1="dk2" tx1="lt1" bg2="dk1"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4733" name="Rectangle 13"/>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defRPr>
            </a:lvl1pPr>
          </a:lstStyle>
          <a:p>
            <a:pPr fontAlgn="base">
              <a:spcBef>
                <a:spcPct val="0"/>
              </a:spcBef>
              <a:spcAft>
                <a:spcPct val="0"/>
              </a:spcAft>
              <a:defRPr/>
            </a:pPr>
            <a:endParaRPr lang="en-US">
              <a:solidFill>
                <a:srgbClr val="FFFFFF"/>
              </a:solidFill>
            </a:endParaRPr>
          </a:p>
        </p:txBody>
      </p:sp>
      <p:sp>
        <p:nvSpPr>
          <p:cNvPr id="414735" name="Rectangle 15"/>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fontAlgn="base">
              <a:spcBef>
                <a:spcPct val="0"/>
              </a:spcBef>
              <a:spcAft>
                <a:spcPct val="0"/>
              </a:spcAft>
              <a:defRPr/>
            </a:pPr>
            <a:fld id="{E6D5D064-7DF6-4A9C-8E2E-47CE50580C36}" type="slidenum">
              <a:rPr lang="en-US" altLang="en-US" smtClean="0">
                <a:solidFill>
                  <a:srgbClr val="FFFFFF"/>
                </a:solidFill>
                <a:ea typeface="ＭＳ Ｐゴシック" panose="020B0600070205080204" pitchFamily="34" charset="-128"/>
              </a:rPr>
              <a:pPr fontAlgn="base">
                <a:spcBef>
                  <a:spcPct val="0"/>
                </a:spcBef>
                <a:spcAft>
                  <a:spcPct val="0"/>
                </a:spcAft>
                <a:defRPr/>
              </a:pPr>
              <a:t>‹#›</a:t>
            </a:fld>
            <a:endParaRPr lang="en-US" altLang="en-US">
              <a:solidFill>
                <a:srgbClr val="FFFFFF"/>
              </a:solidFill>
              <a:ea typeface="ＭＳ Ｐゴシック" panose="020B0600070205080204" pitchFamily="34" charset="-128"/>
            </a:endParaRPr>
          </a:p>
        </p:txBody>
      </p:sp>
      <p:grpSp>
        <p:nvGrpSpPr>
          <p:cNvPr id="1028" name="Group 19"/>
          <p:cNvGrpSpPr>
            <a:grpSpLocks/>
          </p:cNvGrpSpPr>
          <p:nvPr/>
        </p:nvGrpSpPr>
        <p:grpSpPr bwMode="auto">
          <a:xfrm>
            <a:off x="1" y="1"/>
            <a:ext cx="12187767" cy="6850063"/>
            <a:chOff x="0" y="0"/>
            <a:chExt cx="5758" cy="4315"/>
          </a:xfrm>
        </p:grpSpPr>
        <p:grpSp>
          <p:nvGrpSpPr>
            <p:cNvPr id="1032" name="Group 18"/>
            <p:cNvGrpSpPr>
              <a:grpSpLocks/>
            </p:cNvGrpSpPr>
            <p:nvPr userDrawn="1"/>
          </p:nvGrpSpPr>
          <p:grpSpPr bwMode="auto">
            <a:xfrm>
              <a:off x="1728" y="2230"/>
              <a:ext cx="4027" cy="2085"/>
              <a:chOff x="1728" y="2230"/>
              <a:chExt cx="4027" cy="2085"/>
            </a:xfrm>
          </p:grpSpPr>
          <p:sp>
            <p:nvSpPr>
              <p:cNvPr id="414725" name="Freeform 5"/>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414726" name="Freeform 6"/>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414727" name="Freeform 7"/>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38" name="Freeform 8"/>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sp>
            <p:nvSpPr>
              <p:cNvPr id="414729" name="Freeform 9"/>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grpSp>
        <p:sp>
          <p:nvSpPr>
            <p:cNvPr id="414730" name="Freeform 10"/>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charset="0"/>
                <a:ea typeface="ＭＳ Ｐゴシック" panose="020B0600070205080204" pitchFamily="34" charset="-128"/>
                <a:cs typeface="+mn-cs"/>
              </a:endParaRPr>
            </a:p>
          </p:txBody>
        </p:sp>
        <p:sp>
          <p:nvSpPr>
            <p:cNvPr id="1034" name="Freeform 3"/>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ＭＳ Ｐゴシック" panose="020B0600070205080204" pitchFamily="34" charset="-128"/>
                <a:cs typeface="+mn-cs"/>
              </a:endParaRPr>
            </a:p>
          </p:txBody>
        </p:sp>
      </p:grpSp>
      <p:sp>
        <p:nvSpPr>
          <p:cNvPr id="414731" name="Rectangle 11"/>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4734" name="Rectangle 14"/>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ea typeface="+mn-ea"/>
              </a:defRPr>
            </a:lvl1pPr>
          </a:lstStyle>
          <a:p>
            <a:pPr fontAlgn="base">
              <a:spcBef>
                <a:spcPct val="0"/>
              </a:spcBef>
              <a:spcAft>
                <a:spcPct val="0"/>
              </a:spcAft>
              <a:defRPr/>
            </a:pPr>
            <a:endParaRPr lang="en-US">
              <a:solidFill>
                <a:srgbClr val="FFFFFF"/>
              </a:solidFill>
            </a:endParaRPr>
          </a:p>
        </p:txBody>
      </p:sp>
      <p:sp>
        <p:nvSpPr>
          <p:cNvPr id="414740" name="Rectangle 20"/>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1450037"/>
      </p:ext>
    </p:extLst>
  </p:cSld>
  <p:clrMap bg1="dk2" tx1="lt1" bg2="dk1"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2.xml"/><Relationship Id="rId1" Type="http://schemas.openxmlformats.org/officeDocument/2006/relationships/themeOverride" Target="../theme/themeOverride9.xml"/><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oleObject" Target="../embeddings/oleObject8.bin"/><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10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oleObject" Target="../embeddings/oleObject9.bin"/><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3.xml"/><Relationship Id="rId1" Type="http://schemas.openxmlformats.org/officeDocument/2006/relationships/themeOverride" Target="../theme/themeOverride10.xml"/><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oleObject" Target="../embeddings/oleObject10.bin"/><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oleObject" Target="../embeddings/oleObject11.bin"/><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oleObject" Target="../embeddings/oleObject12.bin"/><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oleObject" Target="../embeddings/oleObject13.bin"/><Relationship Id="rId1" Type="http://schemas.openxmlformats.org/officeDocument/2006/relationships/slideLayout" Target="../slideLayouts/slideLayout31.xml"/></Relationships>
</file>

<file path=ppt/slides/_rels/slide11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oleObject" Target="../embeddings/oleObject14.bin"/><Relationship Id="rId1" Type="http://schemas.openxmlformats.org/officeDocument/2006/relationships/slideLayout" Target="../slideLayouts/slideLayout4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oleObject" Target="../embeddings/oleObject15.bin"/><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4.xml"/><Relationship Id="rId1" Type="http://schemas.openxmlformats.org/officeDocument/2006/relationships/themeOverride" Target="../theme/themeOverride11.xml"/><Relationship Id="rId4" Type="http://schemas.openxmlformats.org/officeDocument/2006/relationships/image" Target="../media/image3.png"/></Relationships>
</file>

<file path=ppt/slides/_rels/slide12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oleObject" Target="../embeddings/oleObject16.bin"/><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oleObject" Target="../embeddings/oleObject17.bin"/><Relationship Id="rId1" Type="http://schemas.openxmlformats.org/officeDocument/2006/relationships/slideLayout" Target="../slideLayouts/slideLayout59.xml"/></Relationships>
</file>

<file path=ppt/slides/_rels/slide12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oleObject" Target="../embeddings/oleObject18.bin"/><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oleObject" Target="../embeddings/oleObject19.bin"/><Relationship Id="rId1" Type="http://schemas.openxmlformats.org/officeDocument/2006/relationships/slideLayout" Target="../slideLayouts/slideLayout76.xml"/><Relationship Id="rId5" Type="http://schemas.openxmlformats.org/officeDocument/2006/relationships/image" Target="../media/image165.png"/><Relationship Id="rId4" Type="http://schemas.openxmlformats.org/officeDocument/2006/relationships/oleObject" Target="../embeddings/oleObject20.bin"/></Relationships>
</file>

<file path=ppt/slides/_rels/slide12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5.xml"/><Relationship Id="rId1" Type="http://schemas.openxmlformats.org/officeDocument/2006/relationships/themeOverride" Target="../theme/themeOverride12.xml"/><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7.xml"/><Relationship Id="rId4" Type="http://schemas.openxmlformats.org/officeDocument/2006/relationships/image" Target="../media/image178.png"/></Relationships>
</file>

<file path=ppt/slides/_rels/slide13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99.xml"/></Relationships>
</file>

<file path=ppt/slides/_rels/slide13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oleObject" Target="../embeddings/oleObject21.bin"/><Relationship Id="rId1" Type="http://schemas.openxmlformats.org/officeDocument/2006/relationships/slideLayout" Target="../slideLayouts/slideLayout117.xml"/></Relationships>
</file>

<file path=ppt/slides/_rels/slide13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oleObject" Target="../embeddings/oleObject22.bin"/><Relationship Id="rId1" Type="http://schemas.openxmlformats.org/officeDocument/2006/relationships/slideLayout" Target="../slideLayouts/slideLayout130.xml"/></Relationships>
</file>

<file path=ppt/slides/_rels/slide139.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09.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59.xml"/><Relationship Id="rId5" Type="http://schemas.openxmlformats.org/officeDocument/2006/relationships/image" Target="../media/image8.png"/><Relationship Id="rId4" Type="http://schemas.openxmlformats.org/officeDocument/2006/relationships/image" Target="../media/image7.png"/></Relationships>
</file>

<file path=ppt/slides/_rels/slide14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14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image" Target="../media/image190.png"/><Relationship Id="rId1" Type="http://schemas.openxmlformats.org/officeDocument/2006/relationships/slideLayout" Target="../slideLayouts/slideLayout7.xml"/><Relationship Id="rId6" Type="http://schemas.openxmlformats.org/officeDocument/2006/relationships/image" Target="../media/image192.emf"/><Relationship Id="rId5" Type="http://schemas.openxmlformats.org/officeDocument/2006/relationships/oleObject" Target="../embeddings/oleObject24.bin"/><Relationship Id="rId4" Type="http://schemas.openxmlformats.org/officeDocument/2006/relationships/image" Target="../media/image191.emf"/></Relationships>
</file>

<file path=ppt/slides/_rels/slide143.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4.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emf"/><Relationship Id="rId7" Type="http://schemas.openxmlformats.org/officeDocument/2006/relationships/image" Target="../media/image24.png"/><Relationship Id="rId2"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emf"/><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3.emf"/></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image" Target="../media/image38.emf"/><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2.png"/><Relationship Id="rId2" Type="http://schemas.openxmlformats.org/officeDocument/2006/relationships/image" Target="../media/image47.emf"/><Relationship Id="rId1" Type="http://schemas.openxmlformats.org/officeDocument/2006/relationships/slideLayout" Target="../slideLayouts/slideLayout7.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7.xml"/><Relationship Id="rId4" Type="http://schemas.openxmlformats.org/officeDocument/2006/relationships/image" Target="../media/image57.emf"/></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6.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7.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3.xml"/><Relationship Id="rId4" Type="http://schemas.openxmlformats.org/officeDocument/2006/relationships/image" Target="../media/image93.emf"/></Relationships>
</file>

<file path=ppt/slides/_rels/slide56.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96.emf"/><Relationship Id="rId5" Type="http://schemas.openxmlformats.org/officeDocument/2006/relationships/image" Target="../media/image95.wmf"/><Relationship Id="rId4" Type="http://schemas.openxmlformats.org/officeDocument/2006/relationships/oleObject" Target="../embeddings/oleObject3.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8.xml"/><Relationship Id="rId1" Type="http://schemas.openxmlformats.org/officeDocument/2006/relationships/themeOverride" Target="../theme/themeOverr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emf"/><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9.xml"/><Relationship Id="rId1" Type="http://schemas.openxmlformats.org/officeDocument/2006/relationships/themeOverride" Target="../theme/themeOverr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emf"/><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71.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00.xml"/><Relationship Id="rId1" Type="http://schemas.openxmlformats.org/officeDocument/2006/relationships/themeOverride" Target="../theme/themeOverride7.xml"/></Relationships>
</file>

<file path=ppt/slides/_rels/slide8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5" Type="http://schemas.openxmlformats.org/officeDocument/2006/relationships/image" Target="../media/image129.emf"/><Relationship Id="rId4" Type="http://schemas.openxmlformats.org/officeDocument/2006/relationships/image" Target="../media/image128.png"/></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130.png"/><Relationship Id="rId1" Type="http://schemas.openxmlformats.org/officeDocument/2006/relationships/slideLayout" Target="../slideLayouts/slideLayout7.xml"/><Relationship Id="rId5" Type="http://schemas.openxmlformats.org/officeDocument/2006/relationships/image" Target="../media/image132.emf"/><Relationship Id="rId4" Type="http://schemas.openxmlformats.org/officeDocument/2006/relationships/image" Target="../media/image131.w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34.wmf"/></Relationships>
</file>

<file path=ppt/slides/_rels/slide8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11.xml"/><Relationship Id="rId1" Type="http://schemas.openxmlformats.org/officeDocument/2006/relationships/themeOverride" Target="../theme/themeOverride8.xml"/></Relationships>
</file>

<file path=ppt/slides/_rels/slide9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5" Type="http://schemas.openxmlformats.org/officeDocument/2006/relationships/image" Target="../media/image145.wmf"/><Relationship Id="rId4" Type="http://schemas.openxmlformats.org/officeDocument/2006/relationships/oleObject" Target="../embeddings/oleObject6.bin"/></Relationships>
</file>

<file path=ppt/slides/_rels/slide98.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oleObject" Target="../embeddings/oleObject7.bin"/><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Rectangle 1"/>
          <p:cNvSpPr/>
          <p:nvPr/>
        </p:nvSpPr>
        <p:spPr>
          <a:xfrm>
            <a:off x="0" y="1015663"/>
            <a:ext cx="12191999" cy="4154984"/>
          </a:xfrm>
          <a:prstGeom prst="rect">
            <a:avLst/>
          </a:prstGeom>
        </p:spPr>
        <p:txBody>
          <a:bodyPr wrap="square">
            <a:spAutoFit/>
          </a:bodyPr>
          <a:lstStyle/>
          <a:p>
            <a:pPr algn="r" rtl="1"/>
            <a:r>
              <a:rPr lang="fa-IR" sz="2400" dirty="0"/>
              <a:t>الگوی پیوند شیمیایی لوئیس این ایده را به وجود می آورد که الکترون ها دارای خاصیت موج هستند.</a:t>
            </a:r>
          </a:p>
          <a:p>
            <a:pPr algn="r" rtl="1"/>
            <a:r>
              <a:rPr lang="fa-IR" sz="2400" dirty="0"/>
              <a:t>دو نظریه پیوندی که بطور گسترده مورد استفاده قرار می گیرد وجود دارد که براساس ماهیت موج یک الکترون استوار است.</a:t>
            </a:r>
            <a:endParaRPr lang="en-US" sz="2400" dirty="0"/>
          </a:p>
          <a:p>
            <a:pPr algn="r" rtl="1"/>
            <a:r>
              <a:rPr lang="fa-IR" sz="3200" dirty="0">
                <a:solidFill>
                  <a:schemeClr val="accent4"/>
                </a:solidFill>
              </a:rPr>
              <a:t>نظریه پیوند ظرفیت</a:t>
            </a:r>
            <a:r>
              <a:rPr lang="en-US" sz="3200" dirty="0">
                <a:solidFill>
                  <a:schemeClr val="accent4"/>
                </a:solidFill>
              </a:rPr>
              <a:t> </a:t>
            </a:r>
            <a:r>
              <a:rPr lang="en-US" altLang="en-US" sz="3200" dirty="0">
                <a:solidFill>
                  <a:schemeClr val="accent4"/>
                </a:solidFill>
              </a:rPr>
              <a:t>Valence Bond Theory(VB)</a:t>
            </a:r>
            <a:r>
              <a:rPr lang="fa-IR" altLang="en-US" sz="3200" dirty="0">
                <a:solidFill>
                  <a:schemeClr val="accent4"/>
                </a:solidFill>
              </a:rPr>
              <a:t>:</a:t>
            </a:r>
            <a:endParaRPr lang="en-US" altLang="en-US" sz="3200" dirty="0">
              <a:solidFill>
                <a:schemeClr val="accent4"/>
              </a:solidFill>
            </a:endParaRPr>
          </a:p>
          <a:p>
            <a:pPr algn="r" rtl="1"/>
            <a:r>
              <a:rPr lang="fa-IR" altLang="en-US" sz="3200" dirty="0">
                <a:solidFill>
                  <a:srgbClr val="00FFFF"/>
                </a:solidFill>
              </a:rPr>
              <a:t>تداخل سازنده بین دو موج الکترونی اساس پیوند مشترک الکترون است</a:t>
            </a:r>
            <a:endParaRPr lang="en-US" altLang="en-US" sz="3200" dirty="0">
              <a:solidFill>
                <a:srgbClr val="00FFFF"/>
              </a:solidFill>
            </a:endParaRPr>
          </a:p>
          <a:p>
            <a:pPr algn="r" rtl="1"/>
            <a:endParaRPr lang="fa-IR" sz="3200" dirty="0"/>
          </a:p>
          <a:p>
            <a:pPr algn="r" rtl="1"/>
            <a:r>
              <a:rPr lang="fa-IR" sz="3200" dirty="0">
                <a:solidFill>
                  <a:schemeClr val="accent4"/>
                </a:solidFill>
              </a:rPr>
              <a:t>نظریه اوربیتال مولکولی </a:t>
            </a:r>
            <a:r>
              <a:rPr lang="en-US" altLang="en-US" sz="3200" dirty="0">
                <a:solidFill>
                  <a:schemeClr val="accent4"/>
                </a:solidFill>
              </a:rPr>
              <a:t>Molecular Orbital Theory(MO)</a:t>
            </a:r>
            <a:r>
              <a:rPr lang="fa-IR" altLang="en-US" sz="3200" dirty="0">
                <a:solidFill>
                  <a:schemeClr val="accent4"/>
                </a:solidFill>
              </a:rPr>
              <a:t>:</a:t>
            </a:r>
            <a:endParaRPr lang="en-US" altLang="en-US" sz="3200" dirty="0">
              <a:solidFill>
                <a:schemeClr val="accent4"/>
              </a:solidFill>
            </a:endParaRPr>
          </a:p>
          <a:p>
            <a:pPr algn="r" rtl="1"/>
            <a:r>
              <a:rPr lang="fa-IR" altLang="en-US" sz="3200" dirty="0">
                <a:solidFill>
                  <a:srgbClr val="FFFF00"/>
                </a:solidFill>
              </a:rPr>
              <a:t>با ترکیب  توابع موج اتمها، توابع موج مولکولها حاصل می شود.</a:t>
            </a:r>
            <a:endParaRPr lang="en-US" altLang="en-US" sz="3200" dirty="0">
              <a:solidFill>
                <a:srgbClr val="FFFF00"/>
              </a:solidFill>
            </a:endParaRPr>
          </a:p>
          <a:p>
            <a:pPr algn="r" rtl="1"/>
            <a:endParaRPr lang="en-US" sz="3200" dirty="0"/>
          </a:p>
        </p:txBody>
      </p:sp>
      <p:sp>
        <p:nvSpPr>
          <p:cNvPr id="3" name="Rectangle 2"/>
          <p:cNvSpPr/>
          <p:nvPr/>
        </p:nvSpPr>
        <p:spPr>
          <a:xfrm>
            <a:off x="6158327" y="-76200"/>
            <a:ext cx="4756430" cy="1015663"/>
          </a:xfrm>
          <a:prstGeom prst="rect">
            <a:avLst/>
          </a:prstGeom>
        </p:spPr>
        <p:txBody>
          <a:bodyPr wrap="none">
            <a:spAutoFit/>
          </a:bodyPr>
          <a:lstStyle/>
          <a:p>
            <a:r>
              <a:rPr lang="fa-IR" sz="6000" dirty="0">
                <a:solidFill>
                  <a:schemeClr val="accent4"/>
                </a:solidFill>
              </a:rPr>
              <a:t>نظریه های پیوندی</a:t>
            </a:r>
            <a:endParaRPr lang="en-US" sz="6000" dirty="0">
              <a:solidFill>
                <a:schemeClr val="accent4"/>
              </a:solidFill>
            </a:endParaRPr>
          </a:p>
        </p:txBody>
      </p:sp>
    </p:spTree>
    <p:extLst>
      <p:ext uri="{BB962C8B-B14F-4D97-AF65-F5344CB8AC3E}">
        <p14:creationId xmlns:p14="http://schemas.microsoft.com/office/powerpoint/2010/main" val="1910259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698"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286000"/>
            <a:ext cx="4559300"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Rectangle 3"/>
          <p:cNvSpPr>
            <a:spLocks noChangeArrowheads="1"/>
          </p:cNvSpPr>
          <p:nvPr/>
        </p:nvSpPr>
        <p:spPr bwMode="auto">
          <a:xfrm>
            <a:off x="1909764" y="4781550"/>
            <a:ext cx="8372475"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a:solidFill>
                  <a:srgbClr val="FFFF00"/>
                </a:solidFill>
                <a:effectLst>
                  <a:outerShdw blurRad="38100" dist="38100" dir="2700000" algn="tl">
                    <a:srgbClr val="000000"/>
                  </a:outerShdw>
                </a:effectLst>
                <a:latin typeface="Arial" panose="020B0604020202020204" pitchFamily="34" charset="0"/>
              </a:rPr>
              <a:t>Figure 1.17(</a:t>
            </a:r>
            <a:r>
              <a:rPr lang="en-US" altLang="en-US" i="1">
                <a:solidFill>
                  <a:srgbClr val="FFFF00"/>
                </a:solidFill>
                <a:effectLst>
                  <a:outerShdw blurRad="38100" dist="38100" dir="2700000" algn="tl">
                    <a:srgbClr val="000000"/>
                  </a:outerShdw>
                </a:effectLst>
                <a:latin typeface="Arial" panose="020B0604020202020204" pitchFamily="34" charset="0"/>
              </a:rPr>
              <a:t>a</a:t>
            </a:r>
            <a:r>
              <a:rPr lang="en-US" altLang="en-US">
                <a:solidFill>
                  <a:srgbClr val="FFFF00"/>
                </a:solidFill>
                <a:effectLst>
                  <a:outerShdw blurRad="38100" dist="38100" dir="2700000" algn="tl">
                    <a:srgbClr val="000000"/>
                  </a:outerShdw>
                </a:effectLst>
                <a:latin typeface="Arial" panose="020B0604020202020204" pitchFamily="34" charset="0"/>
              </a:rPr>
              <a:t>)  The 1</a:t>
            </a:r>
            <a:r>
              <a:rPr lang="en-US" altLang="en-US" i="1">
                <a:solidFill>
                  <a:srgbClr val="FFFF00"/>
                </a:solidFill>
                <a:effectLst>
                  <a:outerShdw blurRad="38100" dist="38100" dir="2700000" algn="tl">
                    <a:srgbClr val="000000"/>
                  </a:outerShdw>
                </a:effectLst>
                <a:latin typeface="Arial" panose="020B0604020202020204" pitchFamily="34" charset="0"/>
              </a:rPr>
              <a:t>s</a:t>
            </a:r>
            <a:r>
              <a:rPr lang="en-US" altLang="en-US">
                <a:solidFill>
                  <a:srgbClr val="FFFF00"/>
                </a:solidFill>
                <a:effectLst>
                  <a:outerShdw blurRad="38100" dist="38100" dir="2700000" algn="tl">
                    <a:srgbClr val="000000"/>
                  </a:outerShdw>
                </a:effectLst>
                <a:latin typeface="Arial" panose="020B0604020202020204" pitchFamily="34" charset="0"/>
              </a:rPr>
              <a:t> orbitals of two separated hydrogen atoms are far apart.  Essentially no interaction.  Each electron is associated with a single proton.</a:t>
            </a:r>
          </a:p>
        </p:txBody>
      </p:sp>
      <p:sp>
        <p:nvSpPr>
          <p:cNvPr id="30724" name="Rectangle 4"/>
          <p:cNvSpPr>
            <a:spLocks noGrp="1" noChangeArrowheads="1"/>
          </p:cNvSpPr>
          <p:nvPr>
            <p:ph type="title"/>
          </p:nvPr>
        </p:nvSpPr>
        <p:spPr>
          <a:ln cap="flat"/>
        </p:spPr>
        <p:txBody>
          <a:bodyPr/>
          <a:lstStyle/>
          <a:p>
            <a:pPr>
              <a:defRPr/>
            </a:pPr>
            <a:r>
              <a:rPr lang="en-US" altLang="en-US"/>
              <a:t>Valence Bond Model of H</a:t>
            </a:r>
            <a:r>
              <a:rPr lang="en-US" altLang="en-US" baseline="-25000"/>
              <a:t>2</a:t>
            </a:r>
          </a:p>
        </p:txBody>
      </p:sp>
    </p:spTree>
    <p:extLst>
      <p:ext uri="{BB962C8B-B14F-4D97-AF65-F5344CB8AC3E}">
        <p14:creationId xmlns:p14="http://schemas.microsoft.com/office/powerpoint/2010/main" val="650425951"/>
      </p:ext>
    </p:extLst>
  </p:cSld>
  <p:clrMapOvr>
    <a:overrideClrMapping bg1="dk2" tx1="lt1" bg2="dk1" tx2="lt2" accent1="accent1" accent2="accent2" accent3="accent3" accent4="accent4" accent5="accent5" accent6="accent6" hlink="hlink" folHlink="folHlink"/>
  </p:clrMapOvr>
  <p:transition spd="slow">
    <p:wipe dir="r"/>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descr="fig0312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501015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954486" y="1447800"/>
            <a:ext cx="6096000" cy="2062103"/>
          </a:xfrm>
          <a:prstGeom prst="rect">
            <a:avLst/>
          </a:prstGeom>
        </p:spPr>
        <p:txBody>
          <a:bodyPr>
            <a:spAutoFit/>
          </a:bodyPr>
          <a:lstStyle/>
          <a:p>
            <a:pPr algn="just" rtl="1"/>
            <a:r>
              <a:rPr lang="fa-IR" sz="3200" dirty="0"/>
              <a:t>الکترون های موجود در سطح انرژی پایین تر نیاز به بکاربردن انرژی بیشتری دارند و با انرژی جنبشی کمتری بیرون می آیند.</a:t>
            </a:r>
          </a:p>
          <a:p>
            <a:pPr algn="just" rtl="1"/>
            <a:endParaRPr lang="en-US" sz="3200" dirty="0"/>
          </a:p>
        </p:txBody>
      </p:sp>
      <p:sp>
        <p:nvSpPr>
          <p:cNvPr id="4" name="Rectangle 3"/>
          <p:cNvSpPr/>
          <p:nvPr/>
        </p:nvSpPr>
        <p:spPr>
          <a:xfrm>
            <a:off x="6952787" y="3395196"/>
            <a:ext cx="3533340" cy="707886"/>
          </a:xfrm>
          <a:prstGeom prst="rect">
            <a:avLst/>
          </a:prstGeom>
        </p:spPr>
        <p:txBody>
          <a:bodyPr wrap="none">
            <a:spAutoFit/>
          </a:bodyPr>
          <a:lstStyle/>
          <a:p>
            <a:pPr marL="342900" lvl="0" indent="-342900" algn="ctr" fontAlgn="base">
              <a:spcBef>
                <a:spcPct val="20000"/>
              </a:spcBef>
              <a:spcAft>
                <a:spcPct val="0"/>
              </a:spcAft>
              <a:buClr>
                <a:srgbClr val="FFCC00"/>
              </a:buClr>
              <a:buSzPct val="70000"/>
              <a:defRPr/>
            </a:pPr>
            <a:r>
              <a:rPr lang="en-US" altLang="en-US" sz="4000" kern="0" dirty="0">
                <a:effectLst>
                  <a:outerShdw blurRad="38100" dist="38100" dir="2700000" algn="tl">
                    <a:srgbClr val="000000"/>
                  </a:outerShdw>
                </a:effectLst>
                <a:latin typeface="Garamond"/>
                <a:ea typeface="ＭＳ Ｐゴシック" panose="020B0600070205080204" pitchFamily="34" charset="-128"/>
              </a:rPr>
              <a:t>h</a:t>
            </a:r>
            <a:r>
              <a:rPr lang="el-GR" altLang="en-US" sz="4000" kern="0" dirty="0">
                <a:effectLst>
                  <a:outerShdw blurRad="38100" dist="38100" dir="2700000" algn="tl">
                    <a:srgbClr val="000000"/>
                  </a:outerShdw>
                </a:effectLst>
                <a:latin typeface="Garamond"/>
                <a:ea typeface="ＭＳ Ｐゴシック" panose="020B0600070205080204" pitchFamily="34" charset="-128"/>
              </a:rPr>
              <a:t>ν</a:t>
            </a:r>
            <a:r>
              <a:rPr lang="en-US" altLang="en-US" sz="4000" kern="0" baseline="-25000" dirty="0">
                <a:effectLst>
                  <a:outerShdw blurRad="38100" dist="38100" dir="2700000" algn="tl">
                    <a:srgbClr val="000000"/>
                  </a:outerShdw>
                </a:effectLst>
                <a:latin typeface="Garamond"/>
                <a:ea typeface="ＭＳ Ｐゴシック" panose="020B0600070205080204" pitchFamily="34" charset="-128"/>
              </a:rPr>
              <a:t>o</a:t>
            </a:r>
            <a:r>
              <a:rPr lang="en-US" altLang="en-US" sz="4000" kern="0" dirty="0">
                <a:effectLst>
                  <a:outerShdw blurRad="38100" dist="38100" dir="2700000" algn="tl">
                    <a:srgbClr val="000000"/>
                  </a:outerShdw>
                </a:effectLst>
                <a:latin typeface="Garamond"/>
                <a:ea typeface="ＭＳ Ｐゴシック" panose="020B0600070205080204" pitchFamily="34" charset="-128"/>
              </a:rPr>
              <a:t> = I + </a:t>
            </a:r>
            <a:r>
              <a:rPr lang="en-US" altLang="en-US" sz="4000" kern="0" dirty="0" err="1">
                <a:effectLst>
                  <a:outerShdw blurRad="38100" dist="38100" dir="2700000" algn="tl">
                    <a:srgbClr val="000000"/>
                  </a:outerShdw>
                </a:effectLst>
                <a:latin typeface="Garamond"/>
                <a:ea typeface="ＭＳ Ｐゴシック" panose="020B0600070205080204" pitchFamily="34" charset="-128"/>
              </a:rPr>
              <a:t>E</a:t>
            </a:r>
            <a:r>
              <a:rPr lang="en-US" altLang="en-US" sz="4000" kern="0" baseline="-25000" dirty="0" err="1">
                <a:effectLst>
                  <a:outerShdw blurRad="38100" dist="38100" dir="2700000" algn="tl">
                    <a:srgbClr val="000000"/>
                  </a:outerShdw>
                </a:effectLst>
                <a:latin typeface="Garamond"/>
                <a:ea typeface="ＭＳ Ｐゴシック" panose="020B0600070205080204" pitchFamily="34" charset="-128"/>
              </a:rPr>
              <a:t>kinetic</a:t>
            </a:r>
            <a:r>
              <a:rPr lang="en-US" altLang="en-US" sz="4000" kern="0" dirty="0">
                <a:effectLst>
                  <a:outerShdw blurRad="38100" dist="38100" dir="2700000" algn="tl">
                    <a:srgbClr val="000000"/>
                  </a:outerShdw>
                </a:effectLst>
                <a:latin typeface="Garamond"/>
                <a:ea typeface="ＭＳ Ｐゴシック" panose="020B0600070205080204" pitchFamily="34" charset="-128"/>
              </a:rPr>
              <a:t> </a:t>
            </a:r>
          </a:p>
        </p:txBody>
      </p:sp>
    </p:spTree>
    <p:extLst>
      <p:ext uri="{BB962C8B-B14F-4D97-AF65-F5344CB8AC3E}">
        <p14:creationId xmlns:p14="http://schemas.microsoft.com/office/powerpoint/2010/main" val="5226949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85057" y="1157293"/>
            <a:ext cx="11342914" cy="2554545"/>
          </a:xfrm>
          <a:prstGeom prst="rect">
            <a:avLst/>
          </a:prstGeom>
        </p:spPr>
        <p:txBody>
          <a:bodyPr wrap="square">
            <a:spAutoFit/>
          </a:bodyPr>
          <a:lstStyle/>
          <a:p>
            <a:pPr algn="r" rtl="1"/>
            <a:r>
              <a:rPr lang="fa-IR" sz="4000" dirty="0"/>
              <a:t>مرتبه پیوندشاخصی از استحکام و طول پیوند است. مرتبه پیوند 1 معادل یک پیوند واحد است. مرتبه های پیوند کسری در نظریه اوربیتال مولکولی امکان پذیر است.</a:t>
            </a:r>
          </a:p>
          <a:p>
            <a:pPr algn="r" rtl="1"/>
            <a:endParaRPr lang="fa-IR" sz="4000" dirty="0"/>
          </a:p>
        </p:txBody>
      </p:sp>
      <p:pic>
        <p:nvPicPr>
          <p:cNvPr id="3" name="Picture 2"/>
          <p:cNvPicPr>
            <a:picLocks noChangeAspect="1"/>
          </p:cNvPicPr>
          <p:nvPr/>
        </p:nvPicPr>
        <p:blipFill>
          <a:blip r:embed="rId2"/>
          <a:stretch>
            <a:fillRect/>
          </a:stretch>
        </p:blipFill>
        <p:spPr>
          <a:xfrm>
            <a:off x="719818" y="3711838"/>
            <a:ext cx="9315450" cy="1095375"/>
          </a:xfrm>
          <a:prstGeom prst="rect">
            <a:avLst/>
          </a:prstGeom>
        </p:spPr>
      </p:pic>
    </p:spTree>
    <p:extLst>
      <p:ext uri="{BB962C8B-B14F-4D97-AF65-F5344CB8AC3E}">
        <p14:creationId xmlns:p14="http://schemas.microsoft.com/office/powerpoint/2010/main" val="26391875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60020" y="957943"/>
            <a:ext cx="11444151" cy="2246769"/>
          </a:xfrm>
          <a:prstGeom prst="rect">
            <a:avLst/>
          </a:prstGeom>
        </p:spPr>
        <p:txBody>
          <a:bodyPr wrap="square">
            <a:spAutoFit/>
          </a:bodyPr>
          <a:lstStyle/>
          <a:p>
            <a:pPr algn="r" rtl="1"/>
            <a:r>
              <a:rPr lang="fa-IR" sz="2800" dirty="0"/>
              <a:t>برای دوره دوم فرض کنید که ، به دلیل نزدیکی سطوح انرژی اوربیتال ها، اوربیتالهای </a:t>
            </a:r>
            <a:r>
              <a:rPr lang="en-US" sz="2800" dirty="0"/>
              <a:t>s </a:t>
            </a:r>
            <a:r>
              <a:rPr lang="fa-IR" sz="2800" dirty="0"/>
              <a:t> با اوربیتالهای </a:t>
            </a:r>
            <a:r>
              <a:rPr lang="en-US" sz="2800" dirty="0"/>
              <a:t>s </a:t>
            </a:r>
            <a:r>
              <a:rPr lang="fa-IR" sz="2800" dirty="0"/>
              <a:t> ترکیب می شوند و اوربیتالهای </a:t>
            </a:r>
            <a:r>
              <a:rPr lang="en-US" sz="2800" dirty="0"/>
              <a:t>p</a:t>
            </a:r>
            <a:r>
              <a:rPr lang="fa-IR" sz="2800" dirty="0"/>
              <a:t> با اوربیتال های </a:t>
            </a:r>
            <a:r>
              <a:rPr lang="en-US" sz="2800" dirty="0"/>
              <a:t>p </a:t>
            </a:r>
            <a:r>
              <a:rPr lang="fa-IR" sz="2800" dirty="0"/>
              <a:t> ترکیب می شوند.</a:t>
            </a:r>
          </a:p>
          <a:p>
            <a:pPr algn="r" rtl="1"/>
            <a:endParaRPr lang="fa-IR" sz="2800" dirty="0"/>
          </a:p>
          <a:p>
            <a:pPr algn="r" rtl="1"/>
            <a:r>
              <a:rPr lang="fa-IR" sz="2800" dirty="0"/>
              <a:t>تقارن اوربیتالی اوربیتالهای </a:t>
            </a:r>
            <a:r>
              <a:rPr lang="en-US" sz="2800" dirty="0"/>
              <a:t>p</a:t>
            </a:r>
            <a:r>
              <a:rPr lang="fa-IR" sz="2800" dirty="0"/>
              <a:t> اجازه می دهد تا اوربیتال ها بصورت سر به سردر امتداد محور پیوند و یا پهلو به پهلو، در اطراف محور هسته -هسته همپوشانی داشته باشد.</a:t>
            </a:r>
            <a:endParaRPr lang="en-US" sz="2800" dirty="0"/>
          </a:p>
        </p:txBody>
      </p:sp>
      <p:sp>
        <p:nvSpPr>
          <p:cNvPr id="3" name="Rectangle 2"/>
          <p:cNvSpPr/>
          <p:nvPr/>
        </p:nvSpPr>
        <p:spPr>
          <a:xfrm>
            <a:off x="3622789" y="180350"/>
            <a:ext cx="7875874" cy="584775"/>
          </a:xfrm>
          <a:prstGeom prst="rect">
            <a:avLst/>
          </a:prstGeom>
        </p:spPr>
        <p:txBody>
          <a:bodyPr wrap="none">
            <a:spAutoFit/>
          </a:bodyPr>
          <a:lstStyle/>
          <a:p>
            <a:r>
              <a:rPr lang="fa-IR" sz="3200" b="1" dirty="0">
                <a:solidFill>
                  <a:prstClr val="black"/>
                </a:solidFill>
              </a:rPr>
              <a:t>نمودار اوربیتال مولکولی مولکول های دو اتمی دوره دوم</a:t>
            </a:r>
            <a:endParaRPr lang="en-US" sz="3200" b="1" dirty="0"/>
          </a:p>
        </p:txBody>
      </p:sp>
    </p:spTree>
    <p:extLst>
      <p:ext uri="{BB962C8B-B14F-4D97-AF65-F5344CB8AC3E}">
        <p14:creationId xmlns:p14="http://schemas.microsoft.com/office/powerpoint/2010/main" val="33751652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362836" y="420823"/>
            <a:ext cx="5463355"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0" i="0" u="none" strike="noStrike" kern="0" cap="none" spc="0" normalizeH="0" baseline="0" noProof="0" dirty="0">
                <a:ln>
                  <a:noFill/>
                </a:ln>
                <a:solidFill>
                  <a:srgbClr val="000000"/>
                </a:solidFill>
                <a:effectLst/>
                <a:uLnTx/>
                <a:uFillTx/>
                <a:latin typeface="Times New Roman"/>
                <a:ea typeface="+mj-ea"/>
                <a:cs typeface="+mj-cs"/>
              </a:rPr>
              <a:t>Overlap of 2p</a:t>
            </a:r>
            <a:r>
              <a:rPr kumimoji="0" lang="en-US" altLang="en-US" sz="4400" b="0" i="0" u="none" strike="noStrike" kern="0" cap="none" spc="0" normalizeH="0" baseline="-25000" noProof="0" dirty="0">
                <a:ln>
                  <a:noFill/>
                </a:ln>
                <a:solidFill>
                  <a:srgbClr val="000000"/>
                </a:solidFill>
                <a:effectLst/>
                <a:uLnTx/>
                <a:uFillTx/>
                <a:latin typeface="Times New Roman"/>
                <a:ea typeface="+mj-ea"/>
                <a:cs typeface="+mj-cs"/>
              </a:rPr>
              <a:t>x</a:t>
            </a:r>
            <a:r>
              <a:rPr kumimoji="0" lang="en-US" altLang="en-US" sz="4400" b="0" i="0" u="none" strike="noStrike" kern="0" cap="none" spc="0" normalizeH="0" baseline="0" noProof="0" dirty="0">
                <a:ln>
                  <a:noFill/>
                </a:ln>
                <a:solidFill>
                  <a:srgbClr val="000000"/>
                </a:solidFill>
                <a:effectLst/>
                <a:uLnTx/>
                <a:uFillTx/>
                <a:latin typeface="Times New Roman"/>
                <a:ea typeface="+mj-ea"/>
                <a:cs typeface="+mj-cs"/>
              </a:rPr>
              <a:t> Orbitals</a:t>
            </a:r>
            <a:endParaRPr kumimoji="0" lang="en-US" sz="1800" b="0" i="0" u="none" strike="noStrike" kern="0" cap="none" spc="0" normalizeH="0" baseline="0" noProof="0" dirty="0">
              <a:ln>
                <a:noFill/>
              </a:ln>
              <a:solidFill>
                <a:sysClr val="windowText" lastClr="000000"/>
              </a:solidFill>
              <a:effectLst/>
              <a:uLnTx/>
              <a:uFillTx/>
            </a:endParaRPr>
          </a:p>
        </p:txBody>
      </p:sp>
      <p:pic>
        <p:nvPicPr>
          <p:cNvPr id="3" name="Picture 3" descr="WH09_03"/>
          <p:cNvPicPr>
            <a:picLocks noChangeAspect="1" noChangeArrowheads="1"/>
          </p:cNvPicPr>
          <p:nvPr/>
        </p:nvPicPr>
        <p:blipFill>
          <a:blip r:embed="rId2">
            <a:extLst>
              <a:ext uri="{28A0092B-C50C-407E-A947-70E740481C1C}">
                <a14:useLocalDpi xmlns:a14="http://schemas.microsoft.com/office/drawing/2010/main" val="0"/>
              </a:ext>
            </a:extLst>
          </a:blip>
          <a:srcRect t="30128" b="26282"/>
          <a:stretch>
            <a:fillRect/>
          </a:stretch>
        </p:blipFill>
        <p:spPr bwMode="auto">
          <a:xfrm>
            <a:off x="124819" y="2209799"/>
            <a:ext cx="11787920" cy="385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19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53342" y="925286"/>
            <a:ext cx="8778386" cy="5584371"/>
          </a:xfrm>
          <a:prstGeom prst="rect">
            <a:avLst/>
          </a:prstGeom>
        </p:spPr>
      </p:pic>
    </p:spTree>
    <p:extLst>
      <p:ext uri="{BB962C8B-B14F-4D97-AF65-F5344CB8AC3E}">
        <p14:creationId xmlns:p14="http://schemas.microsoft.com/office/powerpoint/2010/main" val="24213781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1516" y="0"/>
            <a:ext cx="3037114" cy="6815574"/>
          </a:xfrm>
          <a:prstGeom prst="rect">
            <a:avLst/>
          </a:prstGeom>
        </p:spPr>
      </p:pic>
    </p:spTree>
    <p:extLst>
      <p:ext uri="{BB962C8B-B14F-4D97-AF65-F5344CB8AC3E}">
        <p14:creationId xmlns:p14="http://schemas.microsoft.com/office/powerpoint/2010/main" val="23103930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val="3576683837"/>
              </p:ext>
            </p:extLst>
          </p:nvPr>
        </p:nvGraphicFramePr>
        <p:xfrm>
          <a:off x="304800" y="3233057"/>
          <a:ext cx="4827588" cy="2185988"/>
        </p:xfrm>
        <a:graphic>
          <a:graphicData uri="http://schemas.openxmlformats.org/presentationml/2006/ole">
            <mc:AlternateContent xmlns:mc="http://schemas.openxmlformats.org/markup-compatibility/2006">
              <mc:Choice xmlns:v="urn:schemas-microsoft-com:vml" Requires="v">
                <p:oleObj name="Image" r:id="rId2" imgW="3933333" imgH="1780952" progId="PhotoshopElements.Image.3">
                  <p:embed/>
                </p:oleObj>
              </mc:Choice>
              <mc:Fallback>
                <p:oleObj name="Image" r:id="rId2" imgW="3933333" imgH="1780952" progId="PhotoshopElements.Image.3">
                  <p:embed/>
                  <p:pic>
                    <p:nvPicPr>
                      <p:cNvPr id="2560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33057"/>
                        <a:ext cx="4827588"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 Box 14"/>
          <p:cNvSpPr txBox="1">
            <a:spLocks noChangeArrowheads="1"/>
          </p:cNvSpPr>
          <p:nvPr/>
        </p:nvSpPr>
        <p:spPr bwMode="auto">
          <a:xfrm>
            <a:off x="5132388" y="3080657"/>
            <a:ext cx="91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a:spcBef>
                <a:spcPct val="50000"/>
              </a:spcBef>
            </a:pPr>
            <a:r>
              <a:rPr lang="el-GR" altLang="en-US" sz="3200" dirty="0"/>
              <a:t>σ</a:t>
            </a:r>
            <a:r>
              <a:rPr lang="en-US" altLang="en-US" sz="3200" baseline="-25000" dirty="0"/>
              <a:t>u</a:t>
            </a:r>
            <a:endParaRPr lang="el-GR" altLang="en-US" sz="3200" dirty="0"/>
          </a:p>
        </p:txBody>
      </p:sp>
      <p:sp>
        <p:nvSpPr>
          <p:cNvPr id="6" name="Text Box 12"/>
          <p:cNvSpPr txBox="1">
            <a:spLocks noChangeArrowheads="1"/>
          </p:cNvSpPr>
          <p:nvPr/>
        </p:nvSpPr>
        <p:spPr bwMode="auto">
          <a:xfrm>
            <a:off x="5268686" y="4839607"/>
            <a:ext cx="91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a:spcBef>
                <a:spcPct val="50000"/>
              </a:spcBef>
            </a:pPr>
            <a:r>
              <a:rPr lang="el-GR" altLang="en-US" sz="3200" dirty="0"/>
              <a:t>σ</a:t>
            </a:r>
            <a:r>
              <a:rPr lang="en-US" altLang="en-US" sz="3200" baseline="-25000" dirty="0"/>
              <a:t>g</a:t>
            </a:r>
            <a:endParaRPr lang="el-GR" altLang="en-US" sz="3200" dirty="0"/>
          </a:p>
        </p:txBody>
      </p:sp>
      <p:sp>
        <p:nvSpPr>
          <p:cNvPr id="7" name="Rectangle 6"/>
          <p:cNvSpPr/>
          <p:nvPr/>
        </p:nvSpPr>
        <p:spPr>
          <a:xfrm>
            <a:off x="903514" y="202434"/>
            <a:ext cx="11288486" cy="1754326"/>
          </a:xfrm>
          <a:prstGeom prst="rect">
            <a:avLst/>
          </a:prstGeom>
        </p:spPr>
        <p:txBody>
          <a:bodyPr wrap="square">
            <a:spAutoFit/>
          </a:bodyPr>
          <a:lstStyle/>
          <a:p>
            <a:pPr algn="just" rtl="1"/>
            <a:r>
              <a:rPr lang="fa-IR" sz="3600" dirty="0"/>
              <a:t>با در نظر داشتن محور </a:t>
            </a:r>
            <a:r>
              <a:rPr lang="en-US" sz="3600" dirty="0"/>
              <a:t>z </a:t>
            </a:r>
            <a:r>
              <a:rPr lang="fa-IR" sz="3600" dirty="0"/>
              <a:t>به عنوان محور پیوند ، اوربیتالهای </a:t>
            </a:r>
            <a:r>
              <a:rPr lang="en-US" sz="3600" dirty="0" err="1"/>
              <a:t>pz</a:t>
            </a:r>
            <a:r>
              <a:rPr lang="en-US" sz="3600" dirty="0"/>
              <a:t> </a:t>
            </a:r>
            <a:r>
              <a:rPr lang="fa-IR" sz="3600" dirty="0"/>
              <a:t>ممکن است بطورسازنده یا تخریبی ترکیب شوند. نتیجه یک اوربیتال مولکولی پیوندی( </a:t>
            </a:r>
            <a:r>
              <a:rPr lang="el-GR" sz="3600" dirty="0"/>
              <a:t>σ</a:t>
            </a:r>
            <a:r>
              <a:rPr lang="fa-IR" sz="3600" dirty="0"/>
              <a:t>) ویک اوربیتال مولکولی ضد پیوندی(</a:t>
            </a:r>
            <a:r>
              <a:rPr lang="ar-SA" sz="3600" baseline="30000" dirty="0">
                <a:ea typeface="Calibri" panose="020F0502020204030204" pitchFamily="34" charset="0"/>
                <a:cs typeface="Calibri" panose="020F0502020204030204" pitchFamily="34" charset="0"/>
              </a:rPr>
              <a:t>*</a:t>
            </a:r>
            <a:r>
              <a:rPr lang="el-GR" sz="3600" dirty="0">
                <a:latin typeface="Calibri" panose="020F0502020204030204" pitchFamily="34" charset="0"/>
                <a:ea typeface="Calibri" panose="020F0502020204030204" pitchFamily="34" charset="0"/>
              </a:rPr>
              <a:t>σ</a:t>
            </a:r>
            <a:r>
              <a:rPr lang="fa-IR" sz="3600" dirty="0"/>
              <a:t> ) است.</a:t>
            </a:r>
          </a:p>
        </p:txBody>
      </p:sp>
      <p:pic>
        <p:nvPicPr>
          <p:cNvPr id="3" name="Picture 2">
            <a:extLst>
              <a:ext uri="{FF2B5EF4-FFF2-40B4-BE49-F238E27FC236}">
                <a16:creationId xmlns:a16="http://schemas.microsoft.com/office/drawing/2014/main" id="{525F5E71-7363-451F-8CFF-5F90FF18A507}"/>
              </a:ext>
            </a:extLst>
          </p:cNvPr>
          <p:cNvPicPr>
            <a:picLocks noChangeAspect="1"/>
          </p:cNvPicPr>
          <p:nvPr/>
        </p:nvPicPr>
        <p:blipFill>
          <a:blip r:embed="rId4"/>
          <a:stretch>
            <a:fillRect/>
          </a:stretch>
        </p:blipFill>
        <p:spPr>
          <a:xfrm>
            <a:off x="180862" y="3219048"/>
            <a:ext cx="5019675" cy="2171700"/>
          </a:xfrm>
          <a:prstGeom prst="rect">
            <a:avLst/>
          </a:prstGeom>
        </p:spPr>
      </p:pic>
    </p:spTree>
    <p:extLst>
      <p:ext uri="{BB962C8B-B14F-4D97-AF65-F5344CB8AC3E}">
        <p14:creationId xmlns:p14="http://schemas.microsoft.com/office/powerpoint/2010/main" val="31324511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976258" y="346186"/>
            <a:ext cx="6096000" cy="4401205"/>
          </a:xfrm>
          <a:prstGeom prst="rect">
            <a:avLst/>
          </a:prstGeom>
        </p:spPr>
        <p:txBody>
          <a:bodyPr>
            <a:spAutoFit/>
          </a:bodyPr>
          <a:lstStyle/>
          <a:p>
            <a:pPr algn="just" rtl="1"/>
            <a:r>
              <a:rPr lang="fa-IR" sz="2800" dirty="0"/>
              <a:t>وقتی محور پیوند محور</a:t>
            </a:r>
            <a:r>
              <a:rPr lang="en-US" sz="2800" dirty="0"/>
              <a:t> z</a:t>
            </a:r>
            <a:r>
              <a:rPr lang="fa-IR" sz="2800" dirty="0"/>
              <a:t>باشد اوربیتالهای </a:t>
            </a:r>
            <a:r>
              <a:rPr lang="en-US" sz="2800" dirty="0"/>
              <a:t>px</a:t>
            </a:r>
            <a:r>
              <a:rPr lang="fa-IR" sz="2800" dirty="0"/>
              <a:t> و</a:t>
            </a:r>
            <a:r>
              <a:rPr lang="en-US" sz="2800" dirty="0"/>
              <a:t> </a:t>
            </a:r>
            <a:r>
              <a:rPr lang="en-US" sz="2800" dirty="0" err="1"/>
              <a:t>py</a:t>
            </a:r>
            <a:r>
              <a:rPr lang="fa-IR" sz="2800" dirty="0"/>
              <a:t>   عمودبر محور پیوند بوده و بصورت پهلو به پهلو همپوشانی می کنند و تشکیل یک اوربیتال مولکولی پیوندی </a:t>
            </a:r>
            <a:r>
              <a:rPr lang="el-GR" altLang="en-US" sz="2800" b="1" dirty="0"/>
              <a:t>π</a:t>
            </a:r>
            <a:r>
              <a:rPr lang="fa-IR" sz="2800" dirty="0"/>
              <a:t> و یک اوربیتال مولکولی ضد پیوندی</a:t>
            </a:r>
            <a:r>
              <a:rPr lang="el-GR" altLang="en-US" sz="2800" b="1" dirty="0"/>
              <a:t> </a:t>
            </a:r>
            <a:r>
              <a:rPr lang="en-US" sz="2800" dirty="0"/>
              <a:t>π</a:t>
            </a:r>
            <a:r>
              <a:rPr lang="en-US" sz="2800" baseline="30000" dirty="0"/>
              <a:t>*</a:t>
            </a:r>
            <a:endParaRPr lang="en-US" sz="2800" dirty="0"/>
          </a:p>
          <a:p>
            <a:pPr algn="just" rtl="1"/>
            <a:r>
              <a:rPr lang="fa-IR" sz="2800" dirty="0"/>
              <a:t>  تشکیل می دهد.</a:t>
            </a:r>
          </a:p>
          <a:p>
            <a:pPr algn="just" rtl="1"/>
            <a:r>
              <a:rPr lang="fa-IR" sz="2800" dirty="0"/>
              <a:t> قدرت همپوشانی اوربیتالی پهلو به پهلو کمتر ازقدرت همپوشانی در امتداد محور پیوند (سر به سر) است. در نتیجه ، سطح انرژی این اوربیتال های مولکولی( پیوند</a:t>
            </a:r>
            <a:r>
              <a:rPr lang="el-GR" altLang="en-US" sz="2800" b="1" dirty="0"/>
              <a:t> π</a:t>
            </a:r>
            <a:r>
              <a:rPr lang="fa-IR" sz="2800" dirty="0"/>
              <a:t> ) بالاتر از پیوند سیگما (سربه سر) است</a:t>
            </a:r>
            <a:endParaRPr lang="en-US" sz="2800" dirty="0"/>
          </a:p>
        </p:txBody>
      </p:sp>
      <p:graphicFrame>
        <p:nvGraphicFramePr>
          <p:cNvPr id="3" name="Object 2"/>
          <p:cNvGraphicFramePr>
            <a:graphicFrameLocks noChangeAspect="1"/>
          </p:cNvGraphicFramePr>
          <p:nvPr>
            <p:extLst>
              <p:ext uri="{D42A27DB-BD31-4B8C-83A1-F6EECF244321}">
                <p14:modId xmlns:p14="http://schemas.microsoft.com/office/powerpoint/2010/main" val="4252386330"/>
              </p:ext>
            </p:extLst>
          </p:nvPr>
        </p:nvGraphicFramePr>
        <p:xfrm>
          <a:off x="0" y="1036865"/>
          <a:ext cx="4724400" cy="2744788"/>
        </p:xfrm>
        <a:graphic>
          <a:graphicData uri="http://schemas.openxmlformats.org/presentationml/2006/ole">
            <mc:AlternateContent xmlns:mc="http://schemas.openxmlformats.org/markup-compatibility/2006">
              <mc:Choice xmlns:v="urn:schemas-microsoft-com:vml" Requires="v">
                <p:oleObj name="Image" r:id="rId2" imgW="3933333" imgH="2285714" progId="PhotoshopElements.Image.3">
                  <p:embed/>
                </p:oleObj>
              </mc:Choice>
              <mc:Fallback>
                <p:oleObj name="Image" r:id="rId2" imgW="3933333" imgH="2285714" progId="PhotoshopElements.Image.3">
                  <p:embed/>
                  <p:pic>
                    <p:nvPicPr>
                      <p:cNvPr id="30724"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6865"/>
                        <a:ext cx="4724400" cy="274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17"/>
          <p:cNvSpPr txBox="1">
            <a:spLocks noChangeArrowheads="1"/>
          </p:cNvSpPr>
          <p:nvPr/>
        </p:nvSpPr>
        <p:spPr bwMode="auto">
          <a:xfrm>
            <a:off x="4724400" y="1036865"/>
            <a:ext cx="838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a:spcBef>
                <a:spcPct val="50000"/>
              </a:spcBef>
            </a:pPr>
            <a:r>
              <a:rPr lang="en-US" sz="2800" b="1" dirty="0"/>
              <a:t>π</a:t>
            </a:r>
            <a:r>
              <a:rPr lang="en-US" sz="2800" b="1" baseline="-25000" dirty="0"/>
              <a:t>g</a:t>
            </a:r>
            <a:r>
              <a:rPr lang="en-US" sz="2800" b="1" baseline="30000" dirty="0"/>
              <a:t>*</a:t>
            </a:r>
            <a:endParaRPr lang="el-GR" altLang="en-US" sz="2800" b="1" dirty="0"/>
          </a:p>
        </p:txBody>
      </p:sp>
      <p:sp>
        <p:nvSpPr>
          <p:cNvPr id="5" name="Text Box 16"/>
          <p:cNvSpPr txBox="1">
            <a:spLocks noChangeArrowheads="1"/>
          </p:cNvSpPr>
          <p:nvPr/>
        </p:nvSpPr>
        <p:spPr bwMode="auto">
          <a:xfrm>
            <a:off x="4724400" y="2884714"/>
            <a:ext cx="83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a:spcBef>
                <a:spcPct val="50000"/>
              </a:spcBef>
            </a:pPr>
            <a:r>
              <a:rPr lang="el-GR" altLang="en-US" sz="3200" b="1" dirty="0"/>
              <a:t>π</a:t>
            </a:r>
            <a:r>
              <a:rPr lang="en-US" altLang="en-US" sz="3200" b="1" baseline="-25000" dirty="0"/>
              <a:t>u</a:t>
            </a:r>
            <a:endParaRPr lang="el-GR" altLang="en-US" sz="3200" b="1" dirty="0"/>
          </a:p>
        </p:txBody>
      </p:sp>
      <p:sp>
        <p:nvSpPr>
          <p:cNvPr id="6" name="Rectangle 5"/>
          <p:cNvSpPr/>
          <p:nvPr/>
        </p:nvSpPr>
        <p:spPr>
          <a:xfrm>
            <a:off x="-152400" y="4869321"/>
            <a:ext cx="12028714" cy="954107"/>
          </a:xfrm>
          <a:prstGeom prst="rect">
            <a:avLst/>
          </a:prstGeom>
        </p:spPr>
        <p:txBody>
          <a:bodyPr wrap="square">
            <a:spAutoFit/>
          </a:bodyPr>
          <a:lstStyle/>
          <a:p>
            <a:pPr algn="just" rtl="1"/>
            <a:r>
              <a:rPr lang="fa-IR" sz="2800" dirty="0"/>
              <a:t>به همین صورت اوربیتالهای </a:t>
            </a:r>
            <a:r>
              <a:rPr lang="en-US" sz="2800" dirty="0"/>
              <a:t>px</a:t>
            </a:r>
            <a:r>
              <a:rPr lang="fa-IR" sz="2800" dirty="0"/>
              <a:t> نیزمیتوانند تشکیل یک اوربیتال مولکولی پیوندی </a:t>
            </a:r>
            <a:r>
              <a:rPr lang="el-GR" altLang="en-US" sz="2800" b="1" dirty="0"/>
              <a:t>π</a:t>
            </a:r>
            <a:r>
              <a:rPr lang="fa-IR" sz="2800" dirty="0"/>
              <a:t> و یک اوربیتال مولکولی ضد پیوندی </a:t>
            </a:r>
            <a:r>
              <a:rPr lang="en-US" sz="2800" dirty="0"/>
              <a:t>π</a:t>
            </a:r>
            <a:r>
              <a:rPr lang="en-US" sz="2800" baseline="30000" dirty="0"/>
              <a:t>* </a:t>
            </a:r>
            <a:r>
              <a:rPr lang="fa-IR" sz="2800" baseline="30000" dirty="0"/>
              <a:t> </a:t>
            </a:r>
            <a:r>
              <a:rPr lang="fa-IR" sz="2800" dirty="0"/>
              <a:t> تشکیل می دهد  </a:t>
            </a:r>
            <a:endParaRPr lang="en-US" sz="2800" dirty="0"/>
          </a:p>
        </p:txBody>
      </p:sp>
    </p:spTree>
    <p:extLst>
      <p:ext uri="{BB962C8B-B14F-4D97-AF65-F5344CB8AC3E}">
        <p14:creationId xmlns:p14="http://schemas.microsoft.com/office/powerpoint/2010/main" val="11799757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0489" y="3523317"/>
            <a:ext cx="11430140" cy="3119178"/>
          </a:xfrm>
          <a:prstGeom prst="rect">
            <a:avLst/>
          </a:prstGeom>
        </p:spPr>
      </p:pic>
      <p:pic>
        <p:nvPicPr>
          <p:cNvPr id="6" name="Picture 5"/>
          <p:cNvPicPr>
            <a:picLocks noChangeAspect="1"/>
          </p:cNvPicPr>
          <p:nvPr/>
        </p:nvPicPr>
        <p:blipFill>
          <a:blip r:embed="rId3"/>
          <a:stretch>
            <a:fillRect/>
          </a:stretch>
        </p:blipFill>
        <p:spPr>
          <a:xfrm>
            <a:off x="130489" y="525209"/>
            <a:ext cx="11430140" cy="3111653"/>
          </a:xfrm>
          <a:prstGeom prst="rect">
            <a:avLst/>
          </a:prstGeom>
        </p:spPr>
      </p:pic>
    </p:spTree>
    <p:extLst>
      <p:ext uri="{BB962C8B-B14F-4D97-AF65-F5344CB8AC3E}">
        <p14:creationId xmlns:p14="http://schemas.microsoft.com/office/powerpoint/2010/main" val="16739191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63C24C-A599-4EE8-A0B4-762827B36115}"/>
              </a:ext>
            </a:extLst>
          </p:cNvPr>
          <p:cNvPicPr>
            <a:picLocks noChangeAspect="1"/>
          </p:cNvPicPr>
          <p:nvPr/>
        </p:nvPicPr>
        <p:blipFill>
          <a:blip r:embed="rId2"/>
          <a:stretch>
            <a:fillRect/>
          </a:stretch>
        </p:blipFill>
        <p:spPr>
          <a:xfrm>
            <a:off x="3071812" y="38100"/>
            <a:ext cx="6048375" cy="6781800"/>
          </a:xfrm>
          <a:prstGeom prst="rect">
            <a:avLst/>
          </a:prstGeom>
        </p:spPr>
      </p:pic>
    </p:spTree>
    <p:extLst>
      <p:ext uri="{BB962C8B-B14F-4D97-AF65-F5344CB8AC3E}">
        <p14:creationId xmlns:p14="http://schemas.microsoft.com/office/powerpoint/2010/main" val="499721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909764" y="4781550"/>
            <a:ext cx="8372475"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a:solidFill>
                  <a:srgbClr val="FFFF00"/>
                </a:solidFill>
                <a:effectLst>
                  <a:outerShdw blurRad="38100" dist="38100" dir="2700000" algn="tl">
                    <a:srgbClr val="000000"/>
                  </a:outerShdw>
                </a:effectLst>
                <a:latin typeface="Arial" panose="020B0604020202020204" pitchFamily="34" charset="0"/>
              </a:rPr>
              <a:t>Figure 1.17(</a:t>
            </a:r>
            <a:r>
              <a:rPr lang="en-US" altLang="en-US" i="1">
                <a:solidFill>
                  <a:srgbClr val="FFFF00"/>
                </a:solidFill>
                <a:effectLst>
                  <a:outerShdw blurRad="38100" dist="38100" dir="2700000" algn="tl">
                    <a:srgbClr val="000000"/>
                  </a:outerShdw>
                </a:effectLst>
                <a:latin typeface="Arial" panose="020B0604020202020204" pitchFamily="34" charset="0"/>
              </a:rPr>
              <a:t>b</a:t>
            </a:r>
            <a:r>
              <a:rPr lang="en-US" altLang="en-US">
                <a:solidFill>
                  <a:srgbClr val="FFFF00"/>
                </a:solidFill>
                <a:effectLst>
                  <a:outerShdw blurRad="38100" dist="38100" dir="2700000" algn="tl">
                    <a:srgbClr val="000000"/>
                  </a:outerShdw>
                </a:effectLst>
                <a:latin typeface="Arial" panose="020B0604020202020204" pitchFamily="34" charset="0"/>
              </a:rPr>
              <a:t>)  As the hydrogen atoms approach each other, their 1</a:t>
            </a:r>
            <a:r>
              <a:rPr lang="en-US" altLang="en-US" i="1">
                <a:solidFill>
                  <a:srgbClr val="FFFF00"/>
                </a:solidFill>
                <a:effectLst>
                  <a:outerShdw blurRad="38100" dist="38100" dir="2700000" algn="tl">
                    <a:srgbClr val="000000"/>
                  </a:outerShdw>
                </a:effectLst>
                <a:latin typeface="Arial" panose="020B0604020202020204" pitchFamily="34" charset="0"/>
              </a:rPr>
              <a:t>s</a:t>
            </a:r>
            <a:r>
              <a:rPr lang="en-US" altLang="en-US">
                <a:solidFill>
                  <a:srgbClr val="FFFF00"/>
                </a:solidFill>
                <a:effectLst>
                  <a:outerShdw blurRad="38100" dist="38100" dir="2700000" algn="tl">
                    <a:srgbClr val="000000"/>
                  </a:outerShdw>
                </a:effectLst>
                <a:latin typeface="Arial" panose="020B0604020202020204" pitchFamily="34" charset="0"/>
              </a:rPr>
              <a:t> orbitals begin to overlap and each electron begins to feel the attractive force of both protons.</a:t>
            </a:r>
          </a:p>
        </p:txBody>
      </p:sp>
      <p:pic>
        <p:nvPicPr>
          <p:cNvPr id="3174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5400" y="2311400"/>
            <a:ext cx="4559300"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2" name="Rectangle 4"/>
          <p:cNvSpPr>
            <a:spLocks noGrp="1" noChangeArrowheads="1"/>
          </p:cNvSpPr>
          <p:nvPr>
            <p:ph type="title"/>
          </p:nvPr>
        </p:nvSpPr>
        <p:spPr>
          <a:ln cap="flat"/>
        </p:spPr>
        <p:txBody>
          <a:bodyPr/>
          <a:lstStyle/>
          <a:p>
            <a:pPr>
              <a:defRPr/>
            </a:pPr>
            <a:r>
              <a:rPr lang="en-US" altLang="en-US"/>
              <a:t>Valence Bond Model of H</a:t>
            </a:r>
            <a:r>
              <a:rPr lang="en-US" altLang="en-US" baseline="-25000"/>
              <a:t>2</a:t>
            </a:r>
          </a:p>
        </p:txBody>
      </p:sp>
    </p:spTree>
    <p:extLst>
      <p:ext uri="{BB962C8B-B14F-4D97-AF65-F5344CB8AC3E}">
        <p14:creationId xmlns:p14="http://schemas.microsoft.com/office/powerpoint/2010/main" val="815016416"/>
      </p:ext>
    </p:extLst>
  </p:cSld>
  <p:clrMapOvr>
    <a:overrideClrMapping bg1="dk2" tx1="lt1" bg2="dk1" tx2="lt2" accent1="accent1" accent2="accent2" accent3="accent3" accent4="accent4" accent5="accent5" accent6="accent6" hlink="hlink" folHlink="folHlink"/>
  </p:clrMapOvr>
  <p:transition spd="slow">
    <p:split orient="vert" dir="in"/>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0373" y="192734"/>
            <a:ext cx="11659854" cy="6382237"/>
          </a:xfrm>
          <a:prstGeom prst="rect">
            <a:avLst/>
          </a:prstGeom>
        </p:spPr>
      </p:pic>
    </p:spTree>
    <p:extLst>
      <p:ext uri="{BB962C8B-B14F-4D97-AF65-F5344CB8AC3E}">
        <p14:creationId xmlns:p14="http://schemas.microsoft.com/office/powerpoint/2010/main" val="17602947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1813179543"/>
              </p:ext>
            </p:extLst>
          </p:nvPr>
        </p:nvGraphicFramePr>
        <p:xfrm>
          <a:off x="144565" y="1023257"/>
          <a:ext cx="5819220" cy="4495800"/>
        </p:xfrm>
        <a:graphic>
          <a:graphicData uri="http://schemas.openxmlformats.org/presentationml/2006/ole">
            <mc:AlternateContent xmlns:mc="http://schemas.openxmlformats.org/markup-compatibility/2006">
              <mc:Choice xmlns:v="urn:schemas-microsoft-com:vml" Requires="v">
                <p:oleObj name="Image" r:id="rId2" imgW="11669841" imgH="9015873" progId="PhotoshopElements.Image.3">
                  <p:embed/>
                </p:oleObj>
              </mc:Choice>
              <mc:Fallback>
                <p:oleObj name="Image" r:id="rId2" imgW="11669841" imgH="9015873" progId="PhotoshopElements.Image.3">
                  <p:embed/>
                  <p:pic>
                    <p:nvPicPr>
                      <p:cNvPr id="31748"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565" y="1023257"/>
                        <a:ext cx="5819220" cy="4495800"/>
                      </a:xfrm>
                      <a:prstGeom prst="rect">
                        <a:avLst/>
                      </a:prstGeom>
                      <a:noFill/>
                      <a:ln>
                        <a:noFill/>
                      </a:ln>
                      <a:effectLst/>
                    </p:spPr>
                  </p:pic>
                </p:oleObj>
              </mc:Fallback>
            </mc:AlternateContent>
          </a:graphicData>
        </a:graphic>
      </p:graphicFrame>
      <p:sp>
        <p:nvSpPr>
          <p:cNvPr id="3" name="Rectangle 2"/>
          <p:cNvSpPr/>
          <p:nvPr/>
        </p:nvSpPr>
        <p:spPr>
          <a:xfrm>
            <a:off x="6096000" y="408835"/>
            <a:ext cx="6096000" cy="2862322"/>
          </a:xfrm>
          <a:prstGeom prst="rect">
            <a:avLst/>
          </a:prstGeom>
        </p:spPr>
        <p:txBody>
          <a:bodyPr>
            <a:spAutoFit/>
          </a:bodyPr>
          <a:lstStyle/>
          <a:p>
            <a:pPr algn="just" rtl="1"/>
            <a:r>
              <a:rPr lang="fa-IR" sz="3600" dirty="0"/>
              <a:t>این یک نمودار سطح انرژی اوربیتال مولکولی برای اوربیتالهای </a:t>
            </a:r>
            <a:r>
              <a:rPr lang="en-US" sz="3600" dirty="0"/>
              <a:t>p </a:t>
            </a:r>
            <a:r>
              <a:rPr lang="fa-IR" sz="3600" dirty="0"/>
              <a:t>است. توجه داشته باشید که اوربیتال مولکولی پیوند </a:t>
            </a:r>
            <a:r>
              <a:rPr lang="el-GR" sz="3600" dirty="0"/>
              <a:t>σ </a:t>
            </a:r>
            <a:r>
              <a:rPr lang="fa-IR" sz="3600" dirty="0"/>
              <a:t>به دلیل همپوشانی بهتر (سر به سر)انرژی کمتردارد(پایدارتر است).</a:t>
            </a:r>
            <a:endParaRPr lang="en-US" sz="3600" dirty="0"/>
          </a:p>
        </p:txBody>
      </p:sp>
    </p:spTree>
    <p:extLst>
      <p:ext uri="{BB962C8B-B14F-4D97-AF65-F5344CB8AC3E}">
        <p14:creationId xmlns:p14="http://schemas.microsoft.com/office/powerpoint/2010/main" val="28862460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21229" y="842780"/>
            <a:ext cx="10232571" cy="3970318"/>
          </a:xfrm>
          <a:prstGeom prst="rect">
            <a:avLst/>
          </a:prstGeom>
        </p:spPr>
        <p:txBody>
          <a:bodyPr wrap="square">
            <a:spAutoFit/>
          </a:bodyPr>
          <a:lstStyle/>
          <a:p>
            <a:pPr algn="just" rtl="1"/>
            <a:r>
              <a:rPr lang="fa-IR" sz="2800" dirty="0"/>
              <a:t>الکترونها ترجیحاً اوربیتالهای مولکولی را که انرژی کمتری دارند ، اشغال می کنند.</a:t>
            </a:r>
          </a:p>
          <a:p>
            <a:pPr algn="just" rtl="1"/>
            <a:endParaRPr lang="fa-IR" sz="2800" dirty="0"/>
          </a:p>
          <a:p>
            <a:pPr algn="just" rtl="1"/>
            <a:r>
              <a:rPr lang="fa-IR" sz="2800" dirty="0"/>
              <a:t>اوربیتالهای مولکولی ممکن است خالی باشند ، یا حاوی یک یا دو الکترون باشند.</a:t>
            </a:r>
          </a:p>
          <a:p>
            <a:pPr algn="just" rtl="1"/>
            <a:endParaRPr lang="fa-IR" sz="2800" dirty="0"/>
          </a:p>
          <a:p>
            <a:pPr algn="just" rtl="1"/>
            <a:r>
              <a:rPr lang="fa-IR" sz="2800" dirty="0"/>
              <a:t>اگر دو الکترون یک اوربیتال مولکولی را اشغال کنند ، باید اسپین آنهاجفت شوند( مخالف هم باشند).( اصل طرد پائولی)</a:t>
            </a:r>
          </a:p>
          <a:p>
            <a:pPr algn="just" rtl="1"/>
            <a:endParaRPr lang="fa-IR" sz="2800" dirty="0"/>
          </a:p>
          <a:p>
            <a:pPr algn="just" rtl="1"/>
            <a:r>
              <a:rPr lang="fa-IR" sz="2800" dirty="0"/>
              <a:t>هنگام اشغال اوربیتالهای مولکولی همتراز ، الکترونها به گونه ای در آنها قرار می گیرند که حد اکثراسپین موازی را داشته باشند(اصل چند گانگی هوند).</a:t>
            </a:r>
            <a:endParaRPr lang="en-US" sz="2800" dirty="0"/>
          </a:p>
        </p:txBody>
      </p:sp>
    </p:spTree>
    <p:extLst>
      <p:ext uri="{BB962C8B-B14F-4D97-AF65-F5344CB8AC3E}">
        <p14:creationId xmlns:p14="http://schemas.microsoft.com/office/powerpoint/2010/main" val="33728975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260770" y="158821"/>
            <a:ext cx="4855029" cy="2677656"/>
          </a:xfrm>
          <a:prstGeom prst="rect">
            <a:avLst/>
          </a:prstGeom>
        </p:spPr>
        <p:txBody>
          <a:bodyPr wrap="square">
            <a:spAutoFit/>
          </a:bodyPr>
          <a:lstStyle/>
          <a:p>
            <a:pPr algn="just" rtl="1"/>
            <a:r>
              <a:rPr lang="fa-IR" sz="2800" dirty="0"/>
              <a:t>اگرچه اوربیتالهای مولکولی از الکترون های داخلی (هسته) و همچنین الکترون های ظرفیتی تشکیل می شوند ، بسیاری از نمودارهای اوربیتال مولکولی تنها اوربیتال های ظرفیت را در بر می گیرند.</a:t>
            </a:r>
            <a:endParaRPr lang="en-US" sz="2800" dirty="0"/>
          </a:p>
        </p:txBody>
      </p:sp>
      <p:graphicFrame>
        <p:nvGraphicFramePr>
          <p:cNvPr id="6" name="Object 2"/>
          <p:cNvGraphicFramePr>
            <a:graphicFrameLocks noChangeAspect="1"/>
          </p:cNvGraphicFramePr>
          <p:nvPr/>
        </p:nvGraphicFramePr>
        <p:xfrm>
          <a:off x="457200" y="1371600"/>
          <a:ext cx="4876800" cy="3732213"/>
        </p:xfrm>
        <a:graphic>
          <a:graphicData uri="http://schemas.openxmlformats.org/presentationml/2006/ole">
            <mc:AlternateContent xmlns:mc="http://schemas.openxmlformats.org/markup-compatibility/2006">
              <mc:Choice xmlns:v="urn:schemas-microsoft-com:vml" Requires="v">
                <p:oleObj name="Image" r:id="rId2" imgW="4546032" imgH="3479365" progId="PhotoshopElements.Image.3">
                  <p:embed/>
                </p:oleObj>
              </mc:Choice>
              <mc:Fallback>
                <p:oleObj name="Image" r:id="rId2" imgW="4546032" imgH="3479365" progId="PhotoshopElements.Image.3">
                  <p:embed/>
                  <p:pic>
                    <p:nvPicPr>
                      <p:cNvPr id="36867"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1600"/>
                        <a:ext cx="4876800"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p:nvSpPr>
        <p:spPr>
          <a:xfrm>
            <a:off x="5910943" y="3076192"/>
            <a:ext cx="6096000" cy="2554545"/>
          </a:xfrm>
          <a:prstGeom prst="rect">
            <a:avLst/>
          </a:prstGeom>
        </p:spPr>
        <p:txBody>
          <a:bodyPr>
            <a:spAutoFit/>
          </a:bodyPr>
          <a:lstStyle/>
          <a:p>
            <a:pPr algn="r" rtl="1"/>
            <a:r>
              <a:rPr lang="fa-IR" sz="3200" dirty="0"/>
              <a:t>این نمودار اوربیتال مولکولی برای اتمهایی که در آنها </a:t>
            </a:r>
            <a:r>
              <a:rPr lang="en-US" sz="3200" dirty="0"/>
              <a:t>s</a:t>
            </a:r>
            <a:r>
              <a:rPr lang="fa-IR" sz="3200" dirty="0"/>
              <a:t>2</a:t>
            </a:r>
            <a:r>
              <a:rPr lang="en-US" sz="3200" dirty="0"/>
              <a:t> </a:t>
            </a:r>
            <a:r>
              <a:rPr lang="fa-IR" sz="3200" dirty="0"/>
              <a:t>و</a:t>
            </a:r>
            <a:r>
              <a:rPr lang="en-US" sz="3200" dirty="0"/>
              <a:t>p</a:t>
            </a:r>
            <a:r>
              <a:rPr lang="fa-IR" sz="3200" dirty="0"/>
              <a:t> 2</a:t>
            </a:r>
            <a:r>
              <a:rPr lang="en-US" sz="3200" dirty="0"/>
              <a:t> </a:t>
            </a:r>
            <a:r>
              <a:rPr lang="fa-IR" sz="3200" dirty="0"/>
              <a:t>نسبتاً از هم فاصله دارند به خوبی کار می کند. یعنی برای عناصردر سمت راست جدول تناوبی (در دوره دوم) که عبارتند از: </a:t>
            </a:r>
            <a:r>
              <a:rPr lang="en-US" sz="3200" dirty="0"/>
              <a:t>O ، F </a:t>
            </a:r>
            <a:r>
              <a:rPr lang="fa-IR" sz="3200" dirty="0"/>
              <a:t>و </a:t>
            </a:r>
            <a:r>
              <a:rPr lang="en-US" sz="3200" dirty="0"/>
              <a:t>Ne</a:t>
            </a:r>
          </a:p>
        </p:txBody>
      </p:sp>
    </p:spTree>
    <p:extLst>
      <p:ext uri="{BB962C8B-B14F-4D97-AF65-F5344CB8AC3E}">
        <p14:creationId xmlns:p14="http://schemas.microsoft.com/office/powerpoint/2010/main" val="6251350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Rot="1" noChangeArrowheads="1"/>
          </p:cNvSpPr>
          <p:nvPr>
            <p:ph type="title"/>
          </p:nvPr>
        </p:nvSpPr>
        <p:spPr/>
        <p:txBody>
          <a:bodyPr/>
          <a:lstStyle/>
          <a:p>
            <a:pPr eaLnBrk="1" hangingPunct="1">
              <a:defRPr/>
            </a:pPr>
            <a:r>
              <a:rPr lang="en-US">
                <a:ea typeface="+mj-ea"/>
                <a:cs typeface="+mj-cs"/>
              </a:rPr>
              <a:t>Molecular Orbital Diagrams</a:t>
            </a:r>
          </a:p>
        </p:txBody>
      </p:sp>
      <p:sp>
        <p:nvSpPr>
          <p:cNvPr id="494596" name="Rectangle 4"/>
          <p:cNvSpPr>
            <a:spLocks noGrp="1" noChangeArrowheads="1"/>
          </p:cNvSpPr>
          <p:nvPr>
            <p:ph type="body" sz="half" idx="2"/>
          </p:nvPr>
        </p:nvSpPr>
        <p:spPr>
          <a:xfrm>
            <a:off x="6781800" y="1600201"/>
            <a:ext cx="3429000" cy="4525963"/>
          </a:xfrm>
        </p:spPr>
        <p:txBody>
          <a:bodyPr/>
          <a:lstStyle/>
          <a:p>
            <a:pPr eaLnBrk="1" hangingPunct="1">
              <a:buFont typeface="Wingdings" panose="05000000000000000000" pitchFamily="2" charset="2"/>
              <a:buNone/>
              <a:defRPr/>
            </a:pPr>
            <a:r>
              <a:rPr lang="en-US" altLang="en-US" sz="2800">
                <a:ea typeface="ＭＳ Ｐゴシック" panose="020B0600070205080204" pitchFamily="34" charset="-128"/>
              </a:rPr>
              <a:t>		</a:t>
            </a:r>
            <a:r>
              <a:rPr lang="en-US" altLang="en-US">
                <a:ea typeface="ＭＳ Ｐゴシック" panose="020B0600070205080204" pitchFamily="34" charset="-128"/>
              </a:rPr>
              <a:t>For O</a:t>
            </a:r>
            <a:r>
              <a:rPr lang="en-US" altLang="en-US" baseline="-25000">
                <a:ea typeface="ＭＳ Ｐゴシック" panose="020B0600070205080204" pitchFamily="34" charset="-128"/>
              </a:rPr>
              <a:t>2</a:t>
            </a:r>
            <a:r>
              <a:rPr lang="en-US" altLang="en-US">
                <a:ea typeface="ＭＳ Ｐゴシック" panose="020B0600070205080204" pitchFamily="34" charset="-128"/>
              </a:rPr>
              <a:t>, there will be a total of 12 valence electrons that must be placed in the diagram.</a:t>
            </a:r>
          </a:p>
        </p:txBody>
      </p:sp>
      <p:graphicFrame>
        <p:nvGraphicFramePr>
          <p:cNvPr id="37892" name="Object 2"/>
          <p:cNvGraphicFramePr>
            <a:graphicFrameLocks noGrp="1" noChangeAspect="1"/>
          </p:cNvGraphicFramePr>
          <p:nvPr>
            <p:ph sz="half" idx="1"/>
          </p:nvPr>
        </p:nvGraphicFramePr>
        <p:xfrm>
          <a:off x="1905000" y="1295401"/>
          <a:ext cx="5181600" cy="3965575"/>
        </p:xfrm>
        <a:graphic>
          <a:graphicData uri="http://schemas.openxmlformats.org/presentationml/2006/ole">
            <mc:AlternateContent xmlns:mc="http://schemas.openxmlformats.org/markup-compatibility/2006">
              <mc:Choice xmlns:v="urn:schemas-microsoft-com:vml" Requires="v">
                <p:oleObj name="Image" r:id="rId2" imgW="4546032" imgH="3479365" progId="PhotoshopElements.Image.3">
                  <p:embed/>
                </p:oleObj>
              </mc:Choice>
              <mc:Fallback>
                <p:oleObj name="Image" r:id="rId2" imgW="4546032" imgH="3479365" progId="PhotoshopElements.Image.3">
                  <p:embed/>
                  <p:pic>
                    <p:nvPicPr>
                      <p:cNvPr id="3789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95401"/>
                        <a:ext cx="5181600"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3" name="Text Box 7"/>
          <p:cNvSpPr txBox="1">
            <a:spLocks noChangeArrowheads="1"/>
          </p:cNvSpPr>
          <p:nvPr/>
        </p:nvSpPr>
        <p:spPr bwMode="auto">
          <a:xfrm>
            <a:off x="2286000" y="25908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n-US" altLang="en-US" sz="2400" dirty="0">
                <a:solidFill>
                  <a:srgbClr val="000514"/>
                </a:solidFill>
                <a:latin typeface="Arial Unicode MS" charset="0"/>
              </a:rPr>
              <a:t>2p</a:t>
            </a:r>
          </a:p>
        </p:txBody>
      </p:sp>
      <p:sp>
        <p:nvSpPr>
          <p:cNvPr id="37894" name="Text Box 8"/>
          <p:cNvSpPr txBox="1">
            <a:spLocks noChangeArrowheads="1"/>
          </p:cNvSpPr>
          <p:nvPr/>
        </p:nvSpPr>
        <p:spPr bwMode="auto">
          <a:xfrm>
            <a:off x="6019800" y="25908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n-US" altLang="en-US" sz="2400">
                <a:solidFill>
                  <a:srgbClr val="000514"/>
                </a:solidFill>
                <a:latin typeface="Arial Unicode MS" charset="0"/>
              </a:rPr>
              <a:t>2p</a:t>
            </a:r>
          </a:p>
        </p:txBody>
      </p:sp>
      <p:sp>
        <p:nvSpPr>
          <p:cNvPr id="37895" name="Text Box 9"/>
          <p:cNvSpPr txBox="1">
            <a:spLocks noChangeArrowheads="1"/>
          </p:cNvSpPr>
          <p:nvPr/>
        </p:nvSpPr>
        <p:spPr bwMode="auto">
          <a:xfrm>
            <a:off x="2057400" y="44196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n-US" altLang="en-US" sz="2400">
                <a:solidFill>
                  <a:srgbClr val="000514"/>
                </a:solidFill>
                <a:latin typeface="Arial Unicode MS" charset="0"/>
              </a:rPr>
              <a:t>2s</a:t>
            </a:r>
          </a:p>
        </p:txBody>
      </p:sp>
      <p:sp>
        <p:nvSpPr>
          <p:cNvPr id="37896" name="Text Box 10"/>
          <p:cNvSpPr txBox="1">
            <a:spLocks noChangeArrowheads="1"/>
          </p:cNvSpPr>
          <p:nvPr/>
        </p:nvSpPr>
        <p:spPr bwMode="auto">
          <a:xfrm>
            <a:off x="6400800" y="44196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n-US" altLang="en-US" sz="2400">
                <a:solidFill>
                  <a:srgbClr val="000514"/>
                </a:solidFill>
                <a:latin typeface="Arial Unicode MS" charset="0"/>
              </a:rPr>
              <a:t>2s</a:t>
            </a:r>
          </a:p>
        </p:txBody>
      </p:sp>
      <p:sp>
        <p:nvSpPr>
          <p:cNvPr id="37897" name="Line 11"/>
          <p:cNvSpPr>
            <a:spLocks noChangeShapeType="1"/>
          </p:cNvSpPr>
          <p:nvPr/>
        </p:nvSpPr>
        <p:spPr bwMode="auto">
          <a:xfrm flipV="1">
            <a:off x="2743200" y="44196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7898" name="Line 12"/>
          <p:cNvSpPr>
            <a:spLocks noChangeShapeType="1"/>
          </p:cNvSpPr>
          <p:nvPr/>
        </p:nvSpPr>
        <p:spPr bwMode="auto">
          <a:xfrm flipV="1">
            <a:off x="6172200" y="44196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7899" name="Line 13"/>
          <p:cNvSpPr>
            <a:spLocks noChangeShapeType="1"/>
          </p:cNvSpPr>
          <p:nvPr/>
        </p:nvSpPr>
        <p:spPr bwMode="auto">
          <a:xfrm flipV="1">
            <a:off x="2133600" y="23622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7900" name="Line 14"/>
          <p:cNvSpPr>
            <a:spLocks noChangeShapeType="1"/>
          </p:cNvSpPr>
          <p:nvPr/>
        </p:nvSpPr>
        <p:spPr bwMode="auto">
          <a:xfrm flipV="1">
            <a:off x="2590800" y="23622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7901" name="Line 15"/>
          <p:cNvSpPr>
            <a:spLocks noChangeShapeType="1"/>
          </p:cNvSpPr>
          <p:nvPr/>
        </p:nvSpPr>
        <p:spPr bwMode="auto">
          <a:xfrm flipV="1">
            <a:off x="3124200" y="23622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7902" name="Line 16"/>
          <p:cNvSpPr>
            <a:spLocks noChangeShapeType="1"/>
          </p:cNvSpPr>
          <p:nvPr/>
        </p:nvSpPr>
        <p:spPr bwMode="auto">
          <a:xfrm flipV="1">
            <a:off x="5638800" y="23622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7903" name="Line 17"/>
          <p:cNvSpPr>
            <a:spLocks noChangeShapeType="1"/>
          </p:cNvSpPr>
          <p:nvPr/>
        </p:nvSpPr>
        <p:spPr bwMode="auto">
          <a:xfrm flipV="1">
            <a:off x="6248400" y="23622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7904" name="Line 18"/>
          <p:cNvSpPr>
            <a:spLocks noChangeShapeType="1"/>
          </p:cNvSpPr>
          <p:nvPr/>
        </p:nvSpPr>
        <p:spPr bwMode="auto">
          <a:xfrm flipV="1">
            <a:off x="6705600" y="23622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7905" name="Line 19"/>
          <p:cNvSpPr>
            <a:spLocks noChangeShapeType="1"/>
          </p:cNvSpPr>
          <p:nvPr/>
        </p:nvSpPr>
        <p:spPr bwMode="auto">
          <a:xfrm>
            <a:off x="2895600" y="44196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7906" name="Line 20"/>
          <p:cNvSpPr>
            <a:spLocks noChangeShapeType="1"/>
          </p:cNvSpPr>
          <p:nvPr/>
        </p:nvSpPr>
        <p:spPr bwMode="auto">
          <a:xfrm>
            <a:off x="6324600" y="44196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7907" name="Line 21"/>
          <p:cNvSpPr>
            <a:spLocks noChangeShapeType="1"/>
          </p:cNvSpPr>
          <p:nvPr/>
        </p:nvSpPr>
        <p:spPr bwMode="auto">
          <a:xfrm>
            <a:off x="3276600" y="23622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7908" name="Line 22"/>
          <p:cNvSpPr>
            <a:spLocks noChangeShapeType="1"/>
          </p:cNvSpPr>
          <p:nvPr/>
        </p:nvSpPr>
        <p:spPr bwMode="auto">
          <a:xfrm>
            <a:off x="5791200" y="23622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Tree>
    <p:extLst>
      <p:ext uri="{BB962C8B-B14F-4D97-AF65-F5344CB8AC3E}">
        <p14:creationId xmlns:p14="http://schemas.microsoft.com/office/powerpoint/2010/main" val="19332503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31" name="Rectangle 15"/>
          <p:cNvSpPr>
            <a:spLocks noGrp="1" noRot="1" noChangeArrowheads="1"/>
          </p:cNvSpPr>
          <p:nvPr>
            <p:ph type="title"/>
          </p:nvPr>
        </p:nvSpPr>
        <p:spPr/>
        <p:txBody>
          <a:bodyPr/>
          <a:lstStyle/>
          <a:p>
            <a:pPr eaLnBrk="1" hangingPunct="1">
              <a:defRPr/>
            </a:pPr>
            <a:r>
              <a:rPr lang="en-US" altLang="en-US">
                <a:ea typeface="ＭＳ Ｐゴシック" panose="020B0600070205080204" pitchFamily="34" charset="-128"/>
              </a:rPr>
              <a:t>MO Diagram for O</a:t>
            </a:r>
            <a:r>
              <a:rPr lang="en-US" altLang="en-US" baseline="-25000">
                <a:ea typeface="ＭＳ Ｐゴシック" panose="020B0600070205080204" pitchFamily="34" charset="-128"/>
              </a:rPr>
              <a:t>2</a:t>
            </a:r>
            <a:endParaRPr lang="en-US" altLang="en-US">
              <a:ea typeface="ＭＳ Ｐゴシック" panose="020B0600070205080204" pitchFamily="34" charset="-128"/>
            </a:endParaRPr>
          </a:p>
        </p:txBody>
      </p:sp>
      <p:graphicFrame>
        <p:nvGraphicFramePr>
          <p:cNvPr id="38915" name="Object 2"/>
          <p:cNvGraphicFramePr>
            <a:graphicFrameLocks noGrp="1" noChangeAspect="1"/>
          </p:cNvGraphicFramePr>
          <p:nvPr>
            <p:ph sz="half" idx="1"/>
            <p:extLst>
              <p:ext uri="{D42A27DB-BD31-4B8C-83A1-F6EECF244321}">
                <p14:modId xmlns:p14="http://schemas.microsoft.com/office/powerpoint/2010/main" val="1213552218"/>
              </p:ext>
            </p:extLst>
          </p:nvPr>
        </p:nvGraphicFramePr>
        <p:xfrm>
          <a:off x="1714500" y="2286000"/>
          <a:ext cx="4648200" cy="3557587"/>
        </p:xfrm>
        <a:graphic>
          <a:graphicData uri="http://schemas.openxmlformats.org/presentationml/2006/ole">
            <mc:AlternateContent xmlns:mc="http://schemas.openxmlformats.org/markup-compatibility/2006">
              <mc:Choice xmlns:v="urn:schemas-microsoft-com:vml" Requires="v">
                <p:oleObj name="Image" r:id="rId2" imgW="4546032" imgH="3479365" progId="PhotoshopElements.Image.3">
                  <p:embed/>
                </p:oleObj>
              </mc:Choice>
              <mc:Fallback>
                <p:oleObj name="Image" r:id="rId2" imgW="4546032" imgH="3479365" progId="PhotoshopElements.Image.3">
                  <p:embed/>
                  <p:pic>
                    <p:nvPicPr>
                      <p:cNvPr id="38915"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2286000"/>
                        <a:ext cx="4648200" cy="355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916" name="Text Box 7"/>
          <p:cNvSpPr txBox="1">
            <a:spLocks noChangeArrowheads="1"/>
          </p:cNvSpPr>
          <p:nvPr/>
        </p:nvSpPr>
        <p:spPr bwMode="auto">
          <a:xfrm>
            <a:off x="2286000" y="3200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n-US" altLang="en-US" sz="2400">
                <a:solidFill>
                  <a:srgbClr val="000514"/>
                </a:solidFill>
                <a:latin typeface="Arial Unicode MS" charset="0"/>
              </a:rPr>
              <a:t>2p</a:t>
            </a:r>
          </a:p>
        </p:txBody>
      </p:sp>
      <p:sp>
        <p:nvSpPr>
          <p:cNvPr id="38917" name="Text Box 8"/>
          <p:cNvSpPr txBox="1">
            <a:spLocks noChangeArrowheads="1"/>
          </p:cNvSpPr>
          <p:nvPr/>
        </p:nvSpPr>
        <p:spPr bwMode="auto">
          <a:xfrm>
            <a:off x="5334000" y="3200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n-US" altLang="en-US" sz="2400">
                <a:solidFill>
                  <a:srgbClr val="000514"/>
                </a:solidFill>
                <a:latin typeface="Arial Unicode MS" charset="0"/>
              </a:rPr>
              <a:t>2p</a:t>
            </a:r>
          </a:p>
        </p:txBody>
      </p:sp>
      <p:sp>
        <p:nvSpPr>
          <p:cNvPr id="38918" name="Text Box 9"/>
          <p:cNvSpPr txBox="1">
            <a:spLocks noChangeArrowheads="1"/>
          </p:cNvSpPr>
          <p:nvPr/>
        </p:nvSpPr>
        <p:spPr bwMode="auto">
          <a:xfrm>
            <a:off x="2133600" y="47244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n-US" altLang="en-US" sz="2400">
                <a:solidFill>
                  <a:srgbClr val="000514"/>
                </a:solidFill>
                <a:latin typeface="Arial Unicode MS" charset="0"/>
              </a:rPr>
              <a:t>2s</a:t>
            </a:r>
          </a:p>
        </p:txBody>
      </p:sp>
      <p:sp>
        <p:nvSpPr>
          <p:cNvPr id="38919" name="Text Box 10"/>
          <p:cNvSpPr txBox="1">
            <a:spLocks noChangeArrowheads="1"/>
          </p:cNvSpPr>
          <p:nvPr/>
        </p:nvSpPr>
        <p:spPr bwMode="auto">
          <a:xfrm>
            <a:off x="5791200" y="47244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n-US" altLang="en-US" sz="2400">
                <a:solidFill>
                  <a:srgbClr val="000514"/>
                </a:solidFill>
                <a:latin typeface="Arial Unicode MS" charset="0"/>
              </a:rPr>
              <a:t>2s</a:t>
            </a:r>
          </a:p>
        </p:txBody>
      </p:sp>
      <p:sp>
        <p:nvSpPr>
          <p:cNvPr id="38920" name="Text Box 11"/>
          <p:cNvSpPr txBox="1">
            <a:spLocks noChangeArrowheads="1"/>
          </p:cNvSpPr>
          <p:nvPr/>
        </p:nvSpPr>
        <p:spPr bwMode="auto">
          <a:xfrm>
            <a:off x="5029200" y="51816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a:solidFill>
                  <a:srgbClr val="000514"/>
                </a:solidFill>
                <a:latin typeface="Arial Unicode MS" charset="0"/>
                <a:cs typeface="Arial Unicode MS" charset="0"/>
              </a:rPr>
              <a:t>σ</a:t>
            </a:r>
            <a:r>
              <a:rPr lang="en-US" altLang="en-US" sz="2400" baseline="-25000">
                <a:solidFill>
                  <a:srgbClr val="000514"/>
                </a:solidFill>
                <a:latin typeface="Arial Unicode MS" charset="0"/>
                <a:cs typeface="Arial Unicode MS" charset="0"/>
              </a:rPr>
              <a:t>g</a:t>
            </a:r>
            <a:endParaRPr lang="el-GR" altLang="en-US" sz="2400">
              <a:solidFill>
                <a:srgbClr val="000514"/>
              </a:solidFill>
              <a:latin typeface="Arial Unicode MS" charset="0"/>
              <a:cs typeface="Arial Unicode MS" charset="0"/>
            </a:endParaRPr>
          </a:p>
        </p:txBody>
      </p:sp>
      <p:sp>
        <p:nvSpPr>
          <p:cNvPr id="38921" name="Text Box 12"/>
          <p:cNvSpPr txBox="1">
            <a:spLocks noChangeArrowheads="1"/>
          </p:cNvSpPr>
          <p:nvPr/>
        </p:nvSpPr>
        <p:spPr bwMode="auto">
          <a:xfrm>
            <a:off x="4876800" y="4343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a:solidFill>
                  <a:srgbClr val="000514"/>
                </a:solidFill>
                <a:latin typeface="Arial Unicode MS" charset="0"/>
                <a:cs typeface="Arial Unicode MS" charset="0"/>
              </a:rPr>
              <a:t>σ</a:t>
            </a:r>
            <a:r>
              <a:rPr lang="en-US" altLang="en-US" sz="2400">
                <a:solidFill>
                  <a:srgbClr val="000514"/>
                </a:solidFill>
                <a:latin typeface="Arial Unicode MS" charset="0"/>
                <a:cs typeface="Arial Unicode MS" charset="0"/>
              </a:rPr>
              <a:t>*</a:t>
            </a:r>
            <a:r>
              <a:rPr lang="en-US" altLang="en-US" sz="2400" baseline="-25000">
                <a:solidFill>
                  <a:srgbClr val="000514"/>
                </a:solidFill>
                <a:latin typeface="Arial Unicode MS" charset="0"/>
                <a:cs typeface="Arial Unicode MS" charset="0"/>
              </a:rPr>
              <a:t>u</a:t>
            </a:r>
            <a:endParaRPr lang="el-GR" altLang="en-US" sz="2400">
              <a:solidFill>
                <a:srgbClr val="000514"/>
              </a:solidFill>
              <a:latin typeface="Arial Unicode MS" charset="0"/>
              <a:cs typeface="Arial Unicode MS" charset="0"/>
            </a:endParaRPr>
          </a:p>
        </p:txBody>
      </p:sp>
      <p:sp>
        <p:nvSpPr>
          <p:cNvPr id="38922" name="Text Box 13"/>
          <p:cNvSpPr txBox="1">
            <a:spLocks noChangeArrowheads="1"/>
          </p:cNvSpPr>
          <p:nvPr/>
        </p:nvSpPr>
        <p:spPr bwMode="auto">
          <a:xfrm>
            <a:off x="4876800" y="3886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a:solidFill>
                  <a:srgbClr val="000514"/>
                </a:solidFill>
                <a:latin typeface="Arial Unicode MS" charset="0"/>
                <a:cs typeface="Arial Unicode MS" charset="0"/>
              </a:rPr>
              <a:t>σ</a:t>
            </a:r>
            <a:r>
              <a:rPr lang="en-US" altLang="en-US" sz="2400" baseline="-25000">
                <a:solidFill>
                  <a:srgbClr val="000514"/>
                </a:solidFill>
                <a:latin typeface="Arial Unicode MS" charset="0"/>
                <a:cs typeface="Arial Unicode MS" charset="0"/>
              </a:rPr>
              <a:t>g</a:t>
            </a:r>
            <a:endParaRPr lang="el-GR" altLang="en-US" sz="2400">
              <a:solidFill>
                <a:srgbClr val="000514"/>
              </a:solidFill>
              <a:latin typeface="Arial Unicode MS" charset="0"/>
              <a:cs typeface="Arial Unicode MS" charset="0"/>
            </a:endParaRPr>
          </a:p>
        </p:txBody>
      </p:sp>
      <p:sp>
        <p:nvSpPr>
          <p:cNvPr id="38923" name="Text Box 18"/>
          <p:cNvSpPr txBox="1">
            <a:spLocks noChangeArrowheads="1"/>
          </p:cNvSpPr>
          <p:nvPr/>
        </p:nvSpPr>
        <p:spPr bwMode="auto">
          <a:xfrm>
            <a:off x="4876800" y="34290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a:solidFill>
                  <a:srgbClr val="000514"/>
                </a:solidFill>
                <a:latin typeface="Arial Unicode MS" charset="0"/>
                <a:cs typeface="Arial Unicode MS" charset="0"/>
              </a:rPr>
              <a:t>π</a:t>
            </a:r>
            <a:r>
              <a:rPr lang="en-US" altLang="en-US" sz="2400" baseline="-25000">
                <a:solidFill>
                  <a:srgbClr val="000514"/>
                </a:solidFill>
                <a:latin typeface="Arial Unicode MS" charset="0"/>
                <a:cs typeface="Arial Unicode MS" charset="0"/>
              </a:rPr>
              <a:t>u</a:t>
            </a:r>
            <a:endParaRPr lang="el-GR" altLang="en-US" sz="2400">
              <a:solidFill>
                <a:srgbClr val="000514"/>
              </a:solidFill>
              <a:latin typeface="Arial Unicode MS" charset="0"/>
              <a:cs typeface="Arial Unicode MS" charset="0"/>
            </a:endParaRPr>
          </a:p>
        </p:txBody>
      </p:sp>
      <p:sp>
        <p:nvSpPr>
          <p:cNvPr id="38924" name="Text Box 19"/>
          <p:cNvSpPr txBox="1">
            <a:spLocks noChangeArrowheads="1"/>
          </p:cNvSpPr>
          <p:nvPr/>
        </p:nvSpPr>
        <p:spPr bwMode="auto">
          <a:xfrm>
            <a:off x="4876800" y="25146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a:solidFill>
                  <a:srgbClr val="000514"/>
                </a:solidFill>
                <a:latin typeface="Arial Unicode MS" charset="0"/>
                <a:cs typeface="Arial Unicode MS" charset="0"/>
              </a:rPr>
              <a:t>π</a:t>
            </a:r>
            <a:r>
              <a:rPr lang="en-US" altLang="en-US" sz="2400">
                <a:solidFill>
                  <a:srgbClr val="000514"/>
                </a:solidFill>
                <a:latin typeface="Arial Unicode MS" charset="0"/>
                <a:cs typeface="Arial Unicode MS" charset="0"/>
              </a:rPr>
              <a:t>*</a:t>
            </a:r>
            <a:r>
              <a:rPr lang="en-US" altLang="en-US" sz="2400" baseline="-25000">
                <a:solidFill>
                  <a:srgbClr val="000514"/>
                </a:solidFill>
                <a:latin typeface="Arial Unicode MS" charset="0"/>
                <a:cs typeface="Arial Unicode MS" charset="0"/>
              </a:rPr>
              <a:t>g</a:t>
            </a:r>
            <a:endParaRPr lang="el-GR" altLang="en-US" sz="2400">
              <a:solidFill>
                <a:srgbClr val="000514"/>
              </a:solidFill>
              <a:latin typeface="Arial Unicode MS" charset="0"/>
              <a:cs typeface="Arial Unicode MS" charset="0"/>
            </a:endParaRPr>
          </a:p>
        </p:txBody>
      </p:sp>
      <p:sp>
        <p:nvSpPr>
          <p:cNvPr id="38925" name="Text Box 20"/>
          <p:cNvSpPr txBox="1">
            <a:spLocks noChangeArrowheads="1"/>
          </p:cNvSpPr>
          <p:nvPr/>
        </p:nvSpPr>
        <p:spPr bwMode="auto">
          <a:xfrm>
            <a:off x="4800600" y="2057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a:solidFill>
                  <a:srgbClr val="000514"/>
                </a:solidFill>
                <a:latin typeface="Arial Unicode MS" charset="0"/>
                <a:cs typeface="Arial Unicode MS" charset="0"/>
              </a:rPr>
              <a:t>σ</a:t>
            </a:r>
            <a:r>
              <a:rPr lang="en-US" altLang="en-US" sz="2400">
                <a:solidFill>
                  <a:srgbClr val="000514"/>
                </a:solidFill>
                <a:latin typeface="Arial Unicode MS" charset="0"/>
                <a:cs typeface="Arial Unicode MS" charset="0"/>
              </a:rPr>
              <a:t>*</a:t>
            </a:r>
            <a:r>
              <a:rPr lang="en-US" altLang="en-US" sz="2400" baseline="-25000">
                <a:solidFill>
                  <a:srgbClr val="000514"/>
                </a:solidFill>
                <a:latin typeface="Arial Unicode MS" charset="0"/>
                <a:cs typeface="Arial Unicode MS" charset="0"/>
              </a:rPr>
              <a:t>u</a:t>
            </a:r>
            <a:endParaRPr lang="el-GR" altLang="en-US" sz="2400">
              <a:solidFill>
                <a:srgbClr val="000514"/>
              </a:solidFill>
              <a:latin typeface="Arial Unicode MS" charset="0"/>
              <a:cs typeface="Arial Unicode MS" charset="0"/>
            </a:endParaRPr>
          </a:p>
        </p:txBody>
      </p:sp>
      <p:sp>
        <p:nvSpPr>
          <p:cNvPr id="38926" name="Line 21"/>
          <p:cNvSpPr>
            <a:spLocks noChangeShapeType="1"/>
          </p:cNvSpPr>
          <p:nvPr/>
        </p:nvSpPr>
        <p:spPr bwMode="auto">
          <a:xfrm flipV="1">
            <a:off x="3886200" y="52578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8927" name="Line 22"/>
          <p:cNvSpPr>
            <a:spLocks noChangeShapeType="1"/>
          </p:cNvSpPr>
          <p:nvPr/>
        </p:nvSpPr>
        <p:spPr bwMode="auto">
          <a:xfrm flipV="1">
            <a:off x="3886200" y="44196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8928" name="Line 23"/>
          <p:cNvSpPr>
            <a:spLocks noChangeShapeType="1"/>
          </p:cNvSpPr>
          <p:nvPr/>
        </p:nvSpPr>
        <p:spPr bwMode="auto">
          <a:xfrm flipV="1">
            <a:off x="3886200" y="39624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8929" name="Line 24"/>
          <p:cNvSpPr>
            <a:spLocks noChangeShapeType="1"/>
          </p:cNvSpPr>
          <p:nvPr/>
        </p:nvSpPr>
        <p:spPr bwMode="auto">
          <a:xfrm flipV="1">
            <a:off x="3657600" y="34290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8930" name="Line 25"/>
          <p:cNvSpPr>
            <a:spLocks noChangeShapeType="1"/>
          </p:cNvSpPr>
          <p:nvPr/>
        </p:nvSpPr>
        <p:spPr bwMode="auto">
          <a:xfrm flipV="1">
            <a:off x="4114800" y="34290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8931" name="Line 26"/>
          <p:cNvSpPr>
            <a:spLocks noChangeShapeType="1"/>
          </p:cNvSpPr>
          <p:nvPr/>
        </p:nvSpPr>
        <p:spPr bwMode="auto">
          <a:xfrm flipV="1">
            <a:off x="3657600" y="25908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8932" name="Line 27"/>
          <p:cNvSpPr>
            <a:spLocks noChangeShapeType="1"/>
          </p:cNvSpPr>
          <p:nvPr/>
        </p:nvSpPr>
        <p:spPr bwMode="auto">
          <a:xfrm flipV="1">
            <a:off x="4114800" y="25908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8933" name="Line 28"/>
          <p:cNvSpPr>
            <a:spLocks noChangeShapeType="1"/>
          </p:cNvSpPr>
          <p:nvPr/>
        </p:nvSpPr>
        <p:spPr bwMode="auto">
          <a:xfrm>
            <a:off x="3810000" y="34290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8934" name="Line 29"/>
          <p:cNvSpPr>
            <a:spLocks noChangeShapeType="1"/>
          </p:cNvSpPr>
          <p:nvPr/>
        </p:nvSpPr>
        <p:spPr bwMode="auto">
          <a:xfrm>
            <a:off x="4267200" y="34290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8935" name="Line 30"/>
          <p:cNvSpPr>
            <a:spLocks noChangeShapeType="1"/>
          </p:cNvSpPr>
          <p:nvPr/>
        </p:nvSpPr>
        <p:spPr bwMode="auto">
          <a:xfrm>
            <a:off x="4038600" y="39624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8936" name="Line 31"/>
          <p:cNvSpPr>
            <a:spLocks noChangeShapeType="1"/>
          </p:cNvSpPr>
          <p:nvPr/>
        </p:nvSpPr>
        <p:spPr bwMode="auto">
          <a:xfrm>
            <a:off x="4038600" y="44196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8937" name="Line 32"/>
          <p:cNvSpPr>
            <a:spLocks noChangeShapeType="1"/>
          </p:cNvSpPr>
          <p:nvPr/>
        </p:nvSpPr>
        <p:spPr bwMode="auto">
          <a:xfrm>
            <a:off x="4038600" y="52578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2" name="Rectangle 1"/>
          <p:cNvSpPr/>
          <p:nvPr/>
        </p:nvSpPr>
        <p:spPr>
          <a:xfrm>
            <a:off x="7543800" y="1591270"/>
            <a:ext cx="4038600" cy="1815882"/>
          </a:xfrm>
          <a:prstGeom prst="rect">
            <a:avLst/>
          </a:prstGeom>
        </p:spPr>
        <p:txBody>
          <a:bodyPr wrap="square">
            <a:spAutoFit/>
          </a:bodyPr>
          <a:lstStyle/>
          <a:p>
            <a:pPr algn="just" rtl="1"/>
            <a:r>
              <a:rPr lang="fa-IR" sz="2800" dirty="0"/>
              <a:t>نمودار اوربیتال مولکولی برای اکسیژن ، دو الکترون منفرد، مطابق با داده های تجربی را نشان می دهد.</a:t>
            </a:r>
            <a:endParaRPr lang="en-US" sz="2800" dirty="0"/>
          </a:p>
        </p:txBody>
      </p:sp>
    </p:spTree>
    <p:extLst>
      <p:ext uri="{BB962C8B-B14F-4D97-AF65-F5344CB8AC3E}">
        <p14:creationId xmlns:p14="http://schemas.microsoft.com/office/powerpoint/2010/main" val="12641746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 name="Object 2"/>
          <p:cNvGraphicFramePr>
            <a:graphicFrameLocks noGrp="1" noChangeAspect="1"/>
          </p:cNvGraphicFramePr>
          <p:nvPr>
            <p:ph sz="half" idx="1"/>
            <p:extLst>
              <p:ext uri="{D42A27DB-BD31-4B8C-83A1-F6EECF244321}">
                <p14:modId xmlns:p14="http://schemas.microsoft.com/office/powerpoint/2010/main" val="3628697653"/>
              </p:ext>
            </p:extLst>
          </p:nvPr>
        </p:nvGraphicFramePr>
        <p:xfrm>
          <a:off x="1714500" y="2286000"/>
          <a:ext cx="4648200" cy="3557587"/>
        </p:xfrm>
        <a:graphic>
          <a:graphicData uri="http://schemas.openxmlformats.org/presentationml/2006/ole">
            <mc:AlternateContent xmlns:mc="http://schemas.openxmlformats.org/markup-compatibility/2006">
              <mc:Choice xmlns:v="urn:schemas-microsoft-com:vml" Requires="v">
                <p:oleObj name="Image" r:id="rId2" imgW="4546032" imgH="3479365" progId="PhotoshopElements.Image.3">
                  <p:embed/>
                </p:oleObj>
              </mc:Choice>
              <mc:Fallback>
                <p:oleObj name="Image" r:id="rId2" imgW="4546032" imgH="3479365" progId="PhotoshopElements.Image.3">
                  <p:embed/>
                  <p:pic>
                    <p:nvPicPr>
                      <p:cNvPr id="40963"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2286000"/>
                        <a:ext cx="4648200" cy="3557587"/>
                      </a:xfrm>
                      <a:prstGeom prst="rect">
                        <a:avLst/>
                      </a:prstGeom>
                      <a:noFill/>
                      <a:ln>
                        <a:noFill/>
                      </a:ln>
                    </p:spPr>
                  </p:pic>
                </p:oleObj>
              </mc:Fallback>
            </mc:AlternateContent>
          </a:graphicData>
        </a:graphic>
      </p:graphicFrame>
      <p:sp>
        <p:nvSpPr>
          <p:cNvPr id="40964" name="Text Box 4"/>
          <p:cNvSpPr txBox="1">
            <a:spLocks noChangeArrowheads="1"/>
          </p:cNvSpPr>
          <p:nvPr/>
        </p:nvSpPr>
        <p:spPr bwMode="auto">
          <a:xfrm>
            <a:off x="2240018" y="33528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n-US" altLang="en-US" sz="2400" dirty="0">
                <a:solidFill>
                  <a:srgbClr val="000514"/>
                </a:solidFill>
                <a:latin typeface="Arial Unicode MS" charset="0"/>
              </a:rPr>
              <a:t>2p</a:t>
            </a:r>
          </a:p>
        </p:txBody>
      </p:sp>
      <p:sp>
        <p:nvSpPr>
          <p:cNvPr id="40965" name="Text Box 5"/>
          <p:cNvSpPr txBox="1">
            <a:spLocks noChangeArrowheads="1"/>
          </p:cNvSpPr>
          <p:nvPr/>
        </p:nvSpPr>
        <p:spPr bwMode="auto">
          <a:xfrm>
            <a:off x="5806966" y="3390141"/>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n-US" altLang="en-US" sz="2400" dirty="0">
                <a:solidFill>
                  <a:srgbClr val="000514"/>
                </a:solidFill>
                <a:latin typeface="Arial Unicode MS" charset="0"/>
              </a:rPr>
              <a:t>2p</a:t>
            </a:r>
          </a:p>
        </p:txBody>
      </p:sp>
      <p:sp>
        <p:nvSpPr>
          <p:cNvPr id="40966" name="Text Box 6"/>
          <p:cNvSpPr txBox="1">
            <a:spLocks noChangeArrowheads="1"/>
          </p:cNvSpPr>
          <p:nvPr/>
        </p:nvSpPr>
        <p:spPr bwMode="auto">
          <a:xfrm>
            <a:off x="2048207" y="4975251"/>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n-US" altLang="en-US" sz="2400" dirty="0">
                <a:solidFill>
                  <a:srgbClr val="000514"/>
                </a:solidFill>
                <a:latin typeface="Arial Unicode MS" charset="0"/>
              </a:rPr>
              <a:t>2s</a:t>
            </a:r>
          </a:p>
        </p:txBody>
      </p:sp>
      <p:sp>
        <p:nvSpPr>
          <p:cNvPr id="40967" name="Text Box 7"/>
          <p:cNvSpPr txBox="1">
            <a:spLocks noChangeArrowheads="1"/>
          </p:cNvSpPr>
          <p:nvPr/>
        </p:nvSpPr>
        <p:spPr bwMode="auto">
          <a:xfrm>
            <a:off x="5806966" y="4974636"/>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n-US" altLang="en-US" sz="2400" dirty="0">
                <a:solidFill>
                  <a:srgbClr val="000514"/>
                </a:solidFill>
                <a:latin typeface="Arial Unicode MS" charset="0"/>
              </a:rPr>
              <a:t>2s</a:t>
            </a:r>
          </a:p>
        </p:txBody>
      </p:sp>
      <p:sp>
        <p:nvSpPr>
          <p:cNvPr id="40968" name="Text Box 8"/>
          <p:cNvSpPr txBox="1">
            <a:spLocks noChangeArrowheads="1"/>
          </p:cNvSpPr>
          <p:nvPr/>
        </p:nvSpPr>
        <p:spPr bwMode="auto">
          <a:xfrm>
            <a:off x="4976648" y="550068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dirty="0">
                <a:solidFill>
                  <a:srgbClr val="000514"/>
                </a:solidFill>
                <a:latin typeface="Arial Unicode MS" charset="0"/>
                <a:cs typeface="Arial Unicode MS" charset="0"/>
              </a:rPr>
              <a:t>σ</a:t>
            </a:r>
            <a:r>
              <a:rPr lang="en-US" altLang="en-US" sz="2400" baseline="-25000" dirty="0">
                <a:solidFill>
                  <a:srgbClr val="000514"/>
                </a:solidFill>
                <a:latin typeface="Arial Unicode MS" charset="0"/>
                <a:cs typeface="Arial Unicode MS" charset="0"/>
              </a:rPr>
              <a:t>g</a:t>
            </a:r>
            <a:endParaRPr lang="el-GR" altLang="en-US" sz="2400" dirty="0">
              <a:solidFill>
                <a:srgbClr val="000514"/>
              </a:solidFill>
              <a:latin typeface="Arial Unicode MS" charset="0"/>
              <a:cs typeface="Arial Unicode MS" charset="0"/>
            </a:endParaRPr>
          </a:p>
        </p:txBody>
      </p:sp>
      <p:sp>
        <p:nvSpPr>
          <p:cNvPr id="40969" name="Text Box 9"/>
          <p:cNvSpPr txBox="1">
            <a:spLocks noChangeArrowheads="1"/>
          </p:cNvSpPr>
          <p:nvPr/>
        </p:nvSpPr>
        <p:spPr bwMode="auto">
          <a:xfrm>
            <a:off x="4876800" y="467640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dirty="0">
                <a:solidFill>
                  <a:srgbClr val="000514"/>
                </a:solidFill>
                <a:latin typeface="Arial Unicode MS" charset="0"/>
                <a:cs typeface="Arial Unicode MS" charset="0"/>
              </a:rPr>
              <a:t>σ</a:t>
            </a:r>
            <a:r>
              <a:rPr lang="en-US" altLang="en-US" sz="2400" dirty="0">
                <a:solidFill>
                  <a:srgbClr val="000514"/>
                </a:solidFill>
                <a:latin typeface="Arial Unicode MS" charset="0"/>
                <a:cs typeface="Arial Unicode MS" charset="0"/>
              </a:rPr>
              <a:t>*</a:t>
            </a:r>
            <a:r>
              <a:rPr lang="en-US" altLang="en-US" sz="2400" baseline="-25000" dirty="0">
                <a:solidFill>
                  <a:srgbClr val="000514"/>
                </a:solidFill>
                <a:latin typeface="Arial Unicode MS" charset="0"/>
                <a:cs typeface="Arial Unicode MS" charset="0"/>
              </a:rPr>
              <a:t>u</a:t>
            </a:r>
            <a:endParaRPr lang="el-GR" altLang="en-US" sz="2400" dirty="0">
              <a:solidFill>
                <a:srgbClr val="000514"/>
              </a:solidFill>
              <a:latin typeface="Arial Unicode MS" charset="0"/>
              <a:cs typeface="Arial Unicode MS" charset="0"/>
            </a:endParaRPr>
          </a:p>
        </p:txBody>
      </p:sp>
      <p:sp>
        <p:nvSpPr>
          <p:cNvPr id="40970" name="Text Box 10"/>
          <p:cNvSpPr txBox="1">
            <a:spLocks noChangeArrowheads="1"/>
          </p:cNvSpPr>
          <p:nvPr/>
        </p:nvSpPr>
        <p:spPr bwMode="auto">
          <a:xfrm>
            <a:off x="4845927" y="41910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dirty="0">
                <a:solidFill>
                  <a:srgbClr val="000514"/>
                </a:solidFill>
                <a:latin typeface="Arial Unicode MS" charset="0"/>
                <a:cs typeface="Arial Unicode MS" charset="0"/>
              </a:rPr>
              <a:t>σ</a:t>
            </a:r>
            <a:r>
              <a:rPr lang="en-US" altLang="en-US" sz="2400" baseline="-25000" dirty="0">
                <a:solidFill>
                  <a:srgbClr val="000514"/>
                </a:solidFill>
                <a:latin typeface="Arial Unicode MS" charset="0"/>
                <a:cs typeface="Arial Unicode MS" charset="0"/>
              </a:rPr>
              <a:t>g</a:t>
            </a:r>
            <a:endParaRPr lang="el-GR" altLang="en-US" sz="2400" dirty="0">
              <a:solidFill>
                <a:srgbClr val="000514"/>
              </a:solidFill>
              <a:latin typeface="Arial Unicode MS" charset="0"/>
              <a:cs typeface="Arial Unicode MS" charset="0"/>
            </a:endParaRPr>
          </a:p>
        </p:txBody>
      </p:sp>
      <p:sp>
        <p:nvSpPr>
          <p:cNvPr id="40971" name="Text Box 11"/>
          <p:cNvSpPr txBox="1">
            <a:spLocks noChangeArrowheads="1"/>
          </p:cNvSpPr>
          <p:nvPr/>
        </p:nvSpPr>
        <p:spPr bwMode="auto">
          <a:xfrm>
            <a:off x="4862347" y="36195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a:solidFill>
                  <a:srgbClr val="000514"/>
                </a:solidFill>
                <a:latin typeface="Arial Unicode MS" charset="0"/>
                <a:cs typeface="Arial Unicode MS" charset="0"/>
              </a:rPr>
              <a:t>π</a:t>
            </a:r>
            <a:r>
              <a:rPr lang="en-US" altLang="en-US" sz="2400" baseline="-25000">
                <a:solidFill>
                  <a:srgbClr val="000514"/>
                </a:solidFill>
                <a:latin typeface="Arial Unicode MS" charset="0"/>
                <a:cs typeface="Arial Unicode MS" charset="0"/>
              </a:rPr>
              <a:t>u</a:t>
            </a:r>
            <a:endParaRPr lang="el-GR" altLang="en-US" sz="2400">
              <a:solidFill>
                <a:srgbClr val="000514"/>
              </a:solidFill>
              <a:latin typeface="Arial Unicode MS" charset="0"/>
              <a:cs typeface="Arial Unicode MS" charset="0"/>
            </a:endParaRPr>
          </a:p>
        </p:txBody>
      </p:sp>
      <p:sp>
        <p:nvSpPr>
          <p:cNvPr id="40972" name="Text Box 12"/>
          <p:cNvSpPr txBox="1">
            <a:spLocks noChangeArrowheads="1"/>
          </p:cNvSpPr>
          <p:nvPr/>
        </p:nvSpPr>
        <p:spPr bwMode="auto">
          <a:xfrm>
            <a:off x="4844612" y="2756296"/>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dirty="0">
                <a:solidFill>
                  <a:srgbClr val="000514"/>
                </a:solidFill>
                <a:latin typeface="Arial Unicode MS" charset="0"/>
                <a:cs typeface="Arial Unicode MS" charset="0"/>
              </a:rPr>
              <a:t>π</a:t>
            </a:r>
            <a:r>
              <a:rPr lang="en-US" altLang="en-US" sz="2400" dirty="0">
                <a:solidFill>
                  <a:srgbClr val="000514"/>
                </a:solidFill>
                <a:latin typeface="Arial Unicode MS" charset="0"/>
                <a:cs typeface="Arial Unicode MS" charset="0"/>
              </a:rPr>
              <a:t>*</a:t>
            </a:r>
            <a:r>
              <a:rPr lang="en-US" altLang="en-US" sz="2400" baseline="-25000" dirty="0">
                <a:solidFill>
                  <a:srgbClr val="000514"/>
                </a:solidFill>
                <a:latin typeface="Arial Unicode MS" charset="0"/>
                <a:cs typeface="Arial Unicode MS" charset="0"/>
              </a:rPr>
              <a:t>g</a:t>
            </a:r>
            <a:endParaRPr lang="el-GR" altLang="en-US" sz="2400" dirty="0">
              <a:solidFill>
                <a:srgbClr val="000514"/>
              </a:solidFill>
              <a:latin typeface="Arial Unicode MS" charset="0"/>
              <a:cs typeface="Arial Unicode MS" charset="0"/>
            </a:endParaRPr>
          </a:p>
        </p:txBody>
      </p:sp>
      <p:sp>
        <p:nvSpPr>
          <p:cNvPr id="40973" name="Text Box 13"/>
          <p:cNvSpPr txBox="1">
            <a:spLocks noChangeArrowheads="1"/>
          </p:cNvSpPr>
          <p:nvPr/>
        </p:nvSpPr>
        <p:spPr bwMode="auto">
          <a:xfrm>
            <a:off x="4838700" y="22860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dirty="0">
                <a:solidFill>
                  <a:srgbClr val="000514"/>
                </a:solidFill>
                <a:latin typeface="Arial Unicode MS" charset="0"/>
                <a:cs typeface="Arial Unicode MS" charset="0"/>
              </a:rPr>
              <a:t>σ</a:t>
            </a:r>
            <a:r>
              <a:rPr lang="en-US" altLang="en-US" sz="2400" dirty="0">
                <a:solidFill>
                  <a:srgbClr val="000514"/>
                </a:solidFill>
                <a:latin typeface="Arial Unicode MS" charset="0"/>
                <a:cs typeface="Arial Unicode MS" charset="0"/>
              </a:rPr>
              <a:t>*</a:t>
            </a:r>
            <a:r>
              <a:rPr lang="en-US" altLang="en-US" sz="2400" baseline="-25000" dirty="0">
                <a:solidFill>
                  <a:srgbClr val="000514"/>
                </a:solidFill>
                <a:latin typeface="Arial Unicode MS" charset="0"/>
                <a:cs typeface="Arial Unicode MS" charset="0"/>
              </a:rPr>
              <a:t>u</a:t>
            </a:r>
            <a:endParaRPr lang="el-GR" altLang="en-US" sz="2400" dirty="0">
              <a:solidFill>
                <a:srgbClr val="000514"/>
              </a:solidFill>
              <a:latin typeface="Arial Unicode MS" charset="0"/>
              <a:cs typeface="Arial Unicode MS" charset="0"/>
            </a:endParaRPr>
          </a:p>
        </p:txBody>
      </p:sp>
      <p:sp>
        <p:nvSpPr>
          <p:cNvPr id="40974" name="Line 14"/>
          <p:cNvSpPr>
            <a:spLocks noChangeShapeType="1"/>
          </p:cNvSpPr>
          <p:nvPr/>
        </p:nvSpPr>
        <p:spPr bwMode="auto">
          <a:xfrm flipV="1">
            <a:off x="3886200" y="52578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40975" name="Line 15"/>
          <p:cNvSpPr>
            <a:spLocks noChangeShapeType="1"/>
          </p:cNvSpPr>
          <p:nvPr/>
        </p:nvSpPr>
        <p:spPr bwMode="auto">
          <a:xfrm flipV="1">
            <a:off x="3886200" y="44196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40976" name="Line 16"/>
          <p:cNvSpPr>
            <a:spLocks noChangeShapeType="1"/>
          </p:cNvSpPr>
          <p:nvPr/>
        </p:nvSpPr>
        <p:spPr bwMode="auto">
          <a:xfrm flipV="1">
            <a:off x="3886200" y="39624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40977" name="Line 17"/>
          <p:cNvSpPr>
            <a:spLocks noChangeShapeType="1"/>
          </p:cNvSpPr>
          <p:nvPr/>
        </p:nvSpPr>
        <p:spPr bwMode="auto">
          <a:xfrm flipV="1">
            <a:off x="3657600" y="34290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40978" name="Line 18"/>
          <p:cNvSpPr>
            <a:spLocks noChangeShapeType="1"/>
          </p:cNvSpPr>
          <p:nvPr/>
        </p:nvSpPr>
        <p:spPr bwMode="auto">
          <a:xfrm flipV="1">
            <a:off x="4114800" y="34290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40979" name="Line 19"/>
          <p:cNvSpPr>
            <a:spLocks noChangeShapeType="1"/>
          </p:cNvSpPr>
          <p:nvPr/>
        </p:nvSpPr>
        <p:spPr bwMode="auto">
          <a:xfrm flipV="1">
            <a:off x="3657600" y="25908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40980" name="Line 20"/>
          <p:cNvSpPr>
            <a:spLocks noChangeShapeType="1"/>
          </p:cNvSpPr>
          <p:nvPr/>
        </p:nvSpPr>
        <p:spPr bwMode="auto">
          <a:xfrm flipV="1">
            <a:off x="4114800" y="25908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40981" name="Line 21"/>
          <p:cNvSpPr>
            <a:spLocks noChangeShapeType="1"/>
          </p:cNvSpPr>
          <p:nvPr/>
        </p:nvSpPr>
        <p:spPr bwMode="auto">
          <a:xfrm>
            <a:off x="3810000" y="34290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40982" name="Line 22"/>
          <p:cNvSpPr>
            <a:spLocks noChangeShapeType="1"/>
          </p:cNvSpPr>
          <p:nvPr/>
        </p:nvSpPr>
        <p:spPr bwMode="auto">
          <a:xfrm>
            <a:off x="4267200" y="34290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40983" name="Line 23"/>
          <p:cNvSpPr>
            <a:spLocks noChangeShapeType="1"/>
          </p:cNvSpPr>
          <p:nvPr/>
        </p:nvSpPr>
        <p:spPr bwMode="auto">
          <a:xfrm>
            <a:off x="4038600" y="39624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40984" name="Line 24"/>
          <p:cNvSpPr>
            <a:spLocks noChangeShapeType="1"/>
          </p:cNvSpPr>
          <p:nvPr/>
        </p:nvSpPr>
        <p:spPr bwMode="auto">
          <a:xfrm>
            <a:off x="4038600" y="44196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40985" name="Line 25"/>
          <p:cNvSpPr>
            <a:spLocks noChangeShapeType="1"/>
          </p:cNvSpPr>
          <p:nvPr/>
        </p:nvSpPr>
        <p:spPr bwMode="auto">
          <a:xfrm>
            <a:off x="4038600" y="5257800"/>
            <a:ext cx="0" cy="38100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40986" name="Text Box 26"/>
          <p:cNvSpPr txBox="1">
            <a:spLocks noChangeArrowheads="1"/>
          </p:cNvSpPr>
          <p:nvPr/>
        </p:nvSpPr>
        <p:spPr bwMode="auto">
          <a:xfrm>
            <a:off x="7543799" y="1221599"/>
            <a:ext cx="3505200" cy="3945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algn="r" rtl="1" eaLnBrk="0" fontAlgn="base" hangingPunct="0">
              <a:spcBef>
                <a:spcPct val="50000"/>
              </a:spcBef>
              <a:spcAft>
                <a:spcPct val="0"/>
              </a:spcAft>
            </a:pPr>
            <a:r>
              <a:rPr lang="fa-IR" altLang="en-US" sz="3200" dirty="0">
                <a:solidFill>
                  <a:srgbClr val="FFFFFF"/>
                </a:solidFill>
              </a:rPr>
              <a:t>مرتبه پیوند برای مولکول </a:t>
            </a:r>
            <a:r>
              <a:rPr lang="en-US" sz="3200" dirty="0"/>
              <a:t>O</a:t>
            </a:r>
            <a:r>
              <a:rPr lang="en-US" sz="3200" baseline="-25000" dirty="0"/>
              <a:t>2</a:t>
            </a:r>
            <a:r>
              <a:rPr lang="fa-IR" altLang="en-US" sz="3200" dirty="0">
                <a:solidFill>
                  <a:srgbClr val="FFFFFF"/>
                </a:solidFill>
              </a:rPr>
              <a:t>    </a:t>
            </a:r>
            <a:r>
              <a:rPr lang="en-US" altLang="en-US" sz="3200" dirty="0">
                <a:solidFill>
                  <a:srgbClr val="FFFFFF"/>
                </a:solidFill>
              </a:rPr>
              <a:t>    </a:t>
            </a:r>
            <a:r>
              <a:rPr lang="en-US" altLang="en-US" sz="3600" dirty="0">
                <a:solidFill>
                  <a:srgbClr val="FFFFFF"/>
                </a:solidFill>
              </a:rPr>
              <a:t>:</a:t>
            </a:r>
            <a:endParaRPr lang="en-US" sz="3600" dirty="0"/>
          </a:p>
          <a:p>
            <a:pPr algn="ctr" eaLnBrk="0" fontAlgn="base" hangingPunct="0">
              <a:spcBef>
                <a:spcPct val="50000"/>
              </a:spcBef>
              <a:spcAft>
                <a:spcPct val="0"/>
              </a:spcAft>
            </a:pPr>
            <a:r>
              <a:rPr lang="en-US" altLang="en-US" sz="3200" u="sng" dirty="0">
                <a:solidFill>
                  <a:srgbClr val="FFFFFF"/>
                </a:solidFill>
              </a:rPr>
              <a:t>8-4</a:t>
            </a:r>
            <a:r>
              <a:rPr lang="en-US" altLang="en-US" sz="3200" dirty="0">
                <a:solidFill>
                  <a:srgbClr val="FFFFFF"/>
                </a:solidFill>
              </a:rPr>
              <a:t> = 2</a:t>
            </a:r>
            <a:r>
              <a:rPr lang="fa-IR" altLang="en-US" sz="3200" dirty="0">
                <a:solidFill>
                  <a:srgbClr val="FFFFFF"/>
                </a:solidFill>
              </a:rPr>
              <a:t>  </a:t>
            </a:r>
            <a:endParaRPr lang="en-US" altLang="en-US" sz="3200" u="sng" dirty="0">
              <a:solidFill>
                <a:srgbClr val="FFFFFF"/>
              </a:solidFill>
            </a:endParaRPr>
          </a:p>
          <a:p>
            <a:pPr eaLnBrk="0" fontAlgn="base" hangingPunct="0">
              <a:lnSpc>
                <a:spcPct val="50000"/>
              </a:lnSpc>
              <a:spcBef>
                <a:spcPct val="20000"/>
              </a:spcBef>
              <a:spcAft>
                <a:spcPct val="0"/>
              </a:spcAft>
            </a:pPr>
            <a:r>
              <a:rPr lang="en-US" altLang="en-US" sz="3200" dirty="0">
                <a:solidFill>
                  <a:srgbClr val="FFFFFF"/>
                </a:solidFill>
              </a:rPr>
              <a:t>	  2</a:t>
            </a:r>
          </a:p>
          <a:p>
            <a:pPr algn="r" rtl="1" eaLnBrk="0" fontAlgn="base" hangingPunct="0">
              <a:spcBef>
                <a:spcPct val="80000"/>
              </a:spcBef>
              <a:spcAft>
                <a:spcPct val="0"/>
              </a:spcAft>
            </a:pPr>
            <a:r>
              <a:rPr lang="fa-IR" altLang="en-US" sz="3200" dirty="0">
                <a:solidFill>
                  <a:srgbClr val="FFFFFF"/>
                </a:solidFill>
              </a:rPr>
              <a:t>که با پیوند دوگانه آن همخوانی دارد</a:t>
            </a:r>
            <a:endParaRPr lang="en-US" altLang="en-US" sz="3200" dirty="0">
              <a:solidFill>
                <a:srgbClr val="FFFFFF"/>
              </a:solidFill>
            </a:endParaRPr>
          </a:p>
          <a:p>
            <a:pPr algn="ctr" eaLnBrk="0" fontAlgn="base" hangingPunct="0">
              <a:lnSpc>
                <a:spcPct val="50000"/>
              </a:lnSpc>
              <a:spcBef>
                <a:spcPct val="20000"/>
              </a:spcBef>
              <a:spcAft>
                <a:spcPct val="0"/>
              </a:spcAft>
            </a:pPr>
            <a:endParaRPr lang="en-US" altLang="en-US" sz="3200" dirty="0">
              <a:solidFill>
                <a:srgbClr val="FFFFFF"/>
              </a:solidFill>
            </a:endParaRPr>
          </a:p>
        </p:txBody>
      </p:sp>
    </p:spTree>
    <p:extLst>
      <p:ext uri="{BB962C8B-B14F-4D97-AF65-F5344CB8AC3E}">
        <p14:creationId xmlns:p14="http://schemas.microsoft.com/office/powerpoint/2010/main" val="8988016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396465"/>
            <a:ext cx="12115800" cy="4524315"/>
          </a:xfrm>
          <a:prstGeom prst="rect">
            <a:avLst/>
          </a:prstGeom>
        </p:spPr>
        <p:txBody>
          <a:bodyPr wrap="square">
            <a:spAutoFit/>
          </a:bodyPr>
          <a:lstStyle/>
          <a:p>
            <a:pPr algn="just" rtl="1"/>
            <a:r>
              <a:rPr lang="fa-IR" sz="3200" dirty="0"/>
              <a:t>اکسیژن مولکولی پارامغناطیسی است ، با داشتن دو الکترون جفت نشده. علاوه بر این ، طیف سنجی فوتوالکترون (</a:t>
            </a:r>
            <a:r>
              <a:rPr lang="en-US" sz="3200" dirty="0"/>
              <a:t>PES) </a:t>
            </a:r>
            <a:r>
              <a:rPr lang="fa-IR" sz="3200" dirty="0"/>
              <a:t>می تواند برای تعیین انرژی اوربیتالها در مولکول ها مورد استفاده قرار گیرد. مولکول با اشعه ماوراء بنفش یا اشعه </a:t>
            </a:r>
            <a:r>
              <a:rPr lang="en-US" sz="3200" dirty="0"/>
              <a:t>X </a:t>
            </a:r>
            <a:r>
              <a:rPr lang="fa-IR" sz="3200" dirty="0"/>
              <a:t>بمباران می شود تا یک الکترون از این مولکول خارج شود. نتیجه ، طیف جذبی است که با اوربیتالهای مولکولی مولکول در ارتباط است. علاوه بر این ، الکترونهای خارج شده از اوربیتالهای پیوند ی ، سطوح انرژی ارتعاشی بیشتری را نسبت به الکترون های ساطع شده از اوربیتالهای ضد پیوندی یا غیر پیوندی نشان می دهند.</a:t>
            </a:r>
            <a:endParaRPr lang="en-US" sz="3200" dirty="0"/>
          </a:p>
          <a:p>
            <a:pPr algn="just" rtl="1"/>
            <a:r>
              <a:rPr lang="fa-IR" sz="3200" dirty="0"/>
              <a:t> انرژی جنبشی الکترون ساطع شده برای اندازه گیری انرژی اتصال الکترون از انرژی تابش شده  کسر می گردد تا انرژی اتصال( یا همان انرژی اوربیتال مولکولی) بدست آید.</a:t>
            </a:r>
            <a:endParaRPr lang="en-US" sz="3200" dirty="0"/>
          </a:p>
        </p:txBody>
      </p:sp>
      <p:sp>
        <p:nvSpPr>
          <p:cNvPr id="3" name="Rectangle 2"/>
          <p:cNvSpPr/>
          <p:nvPr/>
        </p:nvSpPr>
        <p:spPr>
          <a:xfrm>
            <a:off x="595531" y="5075996"/>
            <a:ext cx="3533339" cy="707886"/>
          </a:xfrm>
          <a:prstGeom prst="rect">
            <a:avLst/>
          </a:prstGeom>
        </p:spPr>
        <p:txBody>
          <a:bodyPr wrap="none">
            <a:spAutoFit/>
          </a:bodyPr>
          <a:lstStyle/>
          <a:p>
            <a:pPr marL="342900" lvl="0" indent="-342900" algn="ctr" fontAlgn="base">
              <a:spcBef>
                <a:spcPct val="20000"/>
              </a:spcBef>
              <a:spcAft>
                <a:spcPct val="0"/>
              </a:spcAft>
              <a:buClr>
                <a:srgbClr val="FFCC00"/>
              </a:buClr>
              <a:buSzPct val="70000"/>
              <a:defRPr/>
            </a:pPr>
            <a:r>
              <a:rPr lang="en-US" altLang="en-US" sz="4000" kern="0" dirty="0">
                <a:effectLst>
                  <a:outerShdw blurRad="38100" dist="38100" dir="2700000" algn="tl">
                    <a:srgbClr val="000000"/>
                  </a:outerShdw>
                </a:effectLst>
                <a:latin typeface="Garamond"/>
                <a:ea typeface="ＭＳ Ｐゴシック" panose="020B0600070205080204" pitchFamily="34" charset="-128"/>
              </a:rPr>
              <a:t>h</a:t>
            </a:r>
            <a:r>
              <a:rPr lang="el-GR" altLang="en-US" sz="4000" kern="0" dirty="0">
                <a:effectLst>
                  <a:outerShdw blurRad="38100" dist="38100" dir="2700000" algn="tl">
                    <a:srgbClr val="000000"/>
                  </a:outerShdw>
                </a:effectLst>
                <a:latin typeface="Garamond"/>
                <a:ea typeface="ＭＳ Ｐゴシック" panose="020B0600070205080204" pitchFamily="34" charset="-128"/>
              </a:rPr>
              <a:t>ν</a:t>
            </a:r>
            <a:r>
              <a:rPr lang="en-US" altLang="en-US" sz="4000" kern="0" baseline="-25000" dirty="0">
                <a:effectLst>
                  <a:outerShdw blurRad="38100" dist="38100" dir="2700000" algn="tl">
                    <a:srgbClr val="000000"/>
                  </a:outerShdw>
                </a:effectLst>
                <a:latin typeface="Garamond"/>
                <a:ea typeface="ＭＳ Ｐゴシック" panose="020B0600070205080204" pitchFamily="34" charset="-128"/>
              </a:rPr>
              <a:t>o</a:t>
            </a:r>
            <a:r>
              <a:rPr lang="en-US" altLang="en-US" sz="4000" kern="0" dirty="0">
                <a:effectLst>
                  <a:outerShdw blurRad="38100" dist="38100" dir="2700000" algn="tl">
                    <a:srgbClr val="000000"/>
                  </a:outerShdw>
                </a:effectLst>
                <a:latin typeface="Garamond"/>
                <a:ea typeface="ＭＳ Ｐゴシック" panose="020B0600070205080204" pitchFamily="34" charset="-128"/>
              </a:rPr>
              <a:t> = I + </a:t>
            </a:r>
            <a:r>
              <a:rPr lang="en-US" altLang="en-US" sz="4000" kern="0" dirty="0" err="1">
                <a:effectLst>
                  <a:outerShdw blurRad="38100" dist="38100" dir="2700000" algn="tl">
                    <a:srgbClr val="000000"/>
                  </a:outerShdw>
                </a:effectLst>
                <a:latin typeface="Garamond"/>
                <a:ea typeface="ＭＳ Ｐゴシック" panose="020B0600070205080204" pitchFamily="34" charset="-128"/>
              </a:rPr>
              <a:t>E</a:t>
            </a:r>
            <a:r>
              <a:rPr lang="en-US" altLang="en-US" sz="4000" kern="0" baseline="-25000" dirty="0" err="1">
                <a:effectLst>
                  <a:outerShdw blurRad="38100" dist="38100" dir="2700000" algn="tl">
                    <a:srgbClr val="000000"/>
                  </a:outerShdw>
                </a:effectLst>
                <a:latin typeface="Garamond"/>
                <a:ea typeface="ＭＳ Ｐゴシック" panose="020B0600070205080204" pitchFamily="34" charset="-128"/>
              </a:rPr>
              <a:t>kinetic</a:t>
            </a:r>
            <a:r>
              <a:rPr lang="en-US" altLang="en-US" sz="4000" kern="0" dirty="0">
                <a:effectLst>
                  <a:outerShdw blurRad="38100" dist="38100" dir="2700000" algn="tl">
                    <a:srgbClr val="000000"/>
                  </a:outerShdw>
                </a:effectLst>
                <a:latin typeface="Garamond"/>
                <a:ea typeface="ＭＳ Ｐゴシック" panose="020B0600070205080204" pitchFamily="34" charset="-128"/>
              </a:rPr>
              <a:t> </a:t>
            </a:r>
          </a:p>
        </p:txBody>
      </p:sp>
    </p:spTree>
    <p:extLst>
      <p:ext uri="{BB962C8B-B14F-4D97-AF65-F5344CB8AC3E}">
        <p14:creationId xmlns:p14="http://schemas.microsoft.com/office/powerpoint/2010/main" val="19397366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043" y="650421"/>
            <a:ext cx="6934200"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01249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77585" y="756539"/>
            <a:ext cx="11625943" cy="6001643"/>
          </a:xfrm>
          <a:prstGeom prst="rect">
            <a:avLst/>
          </a:prstGeom>
        </p:spPr>
        <p:txBody>
          <a:bodyPr wrap="square">
            <a:spAutoFit/>
          </a:bodyPr>
          <a:lstStyle/>
          <a:p>
            <a:pPr algn="r" rtl="1"/>
            <a:r>
              <a:rPr lang="fa-IR" sz="3200" dirty="0"/>
              <a:t>عناصر سمت چپ دوره 2 فاصله انرژی نسبتاً کمی بین مدارهای</a:t>
            </a:r>
            <a:r>
              <a:rPr lang="en-US" sz="3200" dirty="0"/>
              <a:t>s </a:t>
            </a:r>
            <a:r>
              <a:rPr lang="fa-IR" sz="3200" dirty="0"/>
              <a:t> 2و </a:t>
            </a:r>
            <a:r>
              <a:rPr lang="en-US" sz="3200" dirty="0"/>
              <a:t>p</a:t>
            </a:r>
            <a:r>
              <a:rPr lang="fa-IR" sz="3200" dirty="0"/>
              <a:t>2</a:t>
            </a:r>
            <a:r>
              <a:rPr lang="en-US" sz="3200" dirty="0"/>
              <a:t> </a:t>
            </a:r>
            <a:r>
              <a:rPr lang="fa-IR" sz="3200" dirty="0"/>
              <a:t>دارند. در نتیجه ، برهم کنش بین اوربیتالهای </a:t>
            </a:r>
            <a:r>
              <a:rPr lang="en-US" sz="3200" dirty="0"/>
              <a:t>s </a:t>
            </a:r>
            <a:r>
              <a:rPr lang="fa-IR" sz="3200" dirty="0"/>
              <a:t>و </a:t>
            </a:r>
            <a:r>
              <a:rPr lang="en-US" sz="3200" dirty="0"/>
              <a:t>p </a:t>
            </a:r>
            <a:r>
              <a:rPr lang="fa-IR" sz="3200" dirty="0"/>
              <a:t>امکان پذیر است. این را می توان به روش های مختلف مشاهده کرد.</a:t>
            </a:r>
          </a:p>
          <a:p>
            <a:pPr algn="r" rtl="1"/>
            <a:r>
              <a:rPr lang="fa-IR" sz="3200" dirty="0"/>
              <a:t> در بعضی از رویکردها ، اوربیتال </a:t>
            </a:r>
            <a:r>
              <a:rPr lang="en-US" sz="3200" dirty="0"/>
              <a:t> s</a:t>
            </a:r>
            <a:r>
              <a:rPr lang="fa-IR" sz="3200" dirty="0"/>
              <a:t> در یک اتم با اوربیتال </a:t>
            </a:r>
            <a:r>
              <a:rPr lang="en-US" sz="3200" dirty="0"/>
              <a:t>p </a:t>
            </a:r>
            <a:r>
              <a:rPr lang="fa-IR" sz="3200" dirty="0"/>
              <a:t> دراتم دیگر بر هم کنش می کند. این برهم کنش  می تواند سازنده یا تخریبی باشد.</a:t>
            </a:r>
          </a:p>
          <a:p>
            <a:pPr algn="r" rtl="1"/>
            <a:r>
              <a:rPr lang="fa-IR" sz="3200" dirty="0"/>
              <a:t>در یک رویکرد دیگر ، مدارهای </a:t>
            </a:r>
            <a:r>
              <a:rPr lang="en-US" sz="3200" dirty="0"/>
              <a:t>s </a:t>
            </a:r>
            <a:r>
              <a:rPr lang="fa-IR" sz="3200" dirty="0"/>
              <a:t>و </a:t>
            </a:r>
            <a:r>
              <a:rPr lang="en-US" sz="3200" dirty="0"/>
              <a:t>p </a:t>
            </a:r>
            <a:r>
              <a:rPr lang="fa-IR" sz="3200" dirty="0"/>
              <a:t>در همان اتم در آنچه که به آن مخلوط کردن اوربیتالی گفته می شود برهم کنش دارند.</a:t>
            </a:r>
          </a:p>
          <a:p>
            <a:pPr algn="r" rtl="1"/>
            <a:endParaRPr lang="fa-IR" sz="3200" dirty="0"/>
          </a:p>
          <a:p>
            <a:pPr algn="r" rtl="1"/>
            <a:r>
              <a:rPr lang="fa-IR" sz="3200" dirty="0">
                <a:solidFill>
                  <a:srgbClr val="7030A0"/>
                </a:solidFill>
              </a:rPr>
              <a:t>در هر دو روش نتیجه مشابهی حاصل می شود.</a:t>
            </a:r>
          </a:p>
          <a:p>
            <a:pPr algn="r" rtl="1"/>
            <a:r>
              <a:rPr lang="fa-IR" sz="3200" dirty="0">
                <a:solidFill>
                  <a:srgbClr val="7030A0"/>
                </a:solidFill>
              </a:rPr>
              <a:t>اوربیتالهای  پیوندی وضد پیوندی سیگما  </a:t>
            </a:r>
            <a:r>
              <a:rPr lang="el-GR" sz="3200" dirty="0">
                <a:solidFill>
                  <a:srgbClr val="7030A0"/>
                </a:solidFill>
              </a:rPr>
              <a:t>σ </a:t>
            </a:r>
            <a:r>
              <a:rPr lang="fa-IR" sz="3200" dirty="0">
                <a:solidFill>
                  <a:srgbClr val="7030A0"/>
                </a:solidFill>
              </a:rPr>
              <a:t> </a:t>
            </a:r>
          </a:p>
          <a:p>
            <a:pPr algn="r" rtl="1"/>
            <a:r>
              <a:rPr lang="fa-IR" sz="3200" dirty="0">
                <a:solidFill>
                  <a:srgbClr val="7030A0"/>
                </a:solidFill>
              </a:rPr>
              <a:t>حاصل می شود.</a:t>
            </a:r>
            <a:endParaRPr lang="en-US" sz="3200" dirty="0">
              <a:solidFill>
                <a:srgbClr val="7030A0"/>
              </a:solidFill>
            </a:endParaRPr>
          </a:p>
          <a:p>
            <a:pPr algn="r" rtl="1"/>
            <a:endParaRPr lang="en-US" sz="3200" dirty="0"/>
          </a:p>
        </p:txBody>
      </p:sp>
      <p:sp>
        <p:nvSpPr>
          <p:cNvPr id="3" name="Rectangle 2"/>
          <p:cNvSpPr/>
          <p:nvPr/>
        </p:nvSpPr>
        <p:spPr>
          <a:xfrm>
            <a:off x="2595687" y="48653"/>
            <a:ext cx="6356227" cy="707886"/>
          </a:xfrm>
          <a:prstGeom prst="rect">
            <a:avLst/>
          </a:prstGeom>
        </p:spPr>
        <p:txBody>
          <a:bodyPr wrap="none">
            <a:spAutoFit/>
          </a:bodyPr>
          <a:lstStyle/>
          <a:p>
            <a:r>
              <a:rPr lang="en-US" sz="4000" dirty="0">
                <a:latin typeface="Times New Roman" panose="02020603050405020304" pitchFamily="18" charset="0"/>
                <a:cs typeface="Times New Roman" panose="02020603050405020304" pitchFamily="18" charset="0"/>
              </a:rPr>
              <a:t>MO diagram for Li through N</a:t>
            </a:r>
          </a:p>
        </p:txBody>
      </p:sp>
      <p:graphicFrame>
        <p:nvGraphicFramePr>
          <p:cNvPr id="5" name="Object 2"/>
          <p:cNvGraphicFramePr>
            <a:graphicFrameLocks noChangeAspect="1"/>
          </p:cNvGraphicFramePr>
          <p:nvPr>
            <p:extLst>
              <p:ext uri="{D42A27DB-BD31-4B8C-83A1-F6EECF244321}">
                <p14:modId xmlns:p14="http://schemas.microsoft.com/office/powerpoint/2010/main" val="2714534965"/>
              </p:ext>
            </p:extLst>
          </p:nvPr>
        </p:nvGraphicFramePr>
        <p:xfrm>
          <a:off x="0" y="4412444"/>
          <a:ext cx="5406509" cy="2187575"/>
        </p:xfrm>
        <a:graphic>
          <a:graphicData uri="http://schemas.openxmlformats.org/presentationml/2006/ole">
            <mc:AlternateContent xmlns:mc="http://schemas.openxmlformats.org/markup-compatibility/2006">
              <mc:Choice xmlns:v="urn:schemas-microsoft-com:vml" Requires="v">
                <p:oleObj name="Image" r:id="rId2" imgW="3136508" imgH="1193230" progId="PhotoshopElements.Image.3">
                  <p:embed/>
                </p:oleObj>
              </mc:Choice>
              <mc:Fallback>
                <p:oleObj name="Image" r:id="rId2" imgW="3136508" imgH="1193230" progId="PhotoshopElements.Image.3">
                  <p:embed/>
                  <p:pic>
                    <p:nvPicPr>
                      <p:cNvPr id="4710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12444"/>
                        <a:ext cx="5406509" cy="218757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173888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909764" y="4781550"/>
            <a:ext cx="8372475"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a:solidFill>
                  <a:srgbClr val="FFFF00"/>
                </a:solidFill>
                <a:effectLst>
                  <a:outerShdw blurRad="38100" dist="38100" dir="2700000" algn="tl">
                    <a:srgbClr val="000000"/>
                  </a:outerShdw>
                </a:effectLst>
                <a:latin typeface="Arial" panose="020B0604020202020204" pitchFamily="34" charset="0"/>
              </a:rPr>
              <a:t>Figure 1.17(</a:t>
            </a:r>
            <a:r>
              <a:rPr lang="en-US" altLang="en-US" i="1">
                <a:solidFill>
                  <a:srgbClr val="FFFF00"/>
                </a:solidFill>
                <a:effectLst>
                  <a:outerShdw blurRad="38100" dist="38100" dir="2700000" algn="tl">
                    <a:srgbClr val="000000"/>
                  </a:outerShdw>
                </a:effectLst>
                <a:latin typeface="Arial" panose="020B0604020202020204" pitchFamily="34" charset="0"/>
              </a:rPr>
              <a:t>c</a:t>
            </a:r>
            <a:r>
              <a:rPr lang="en-US" altLang="en-US">
                <a:solidFill>
                  <a:srgbClr val="FFFF00"/>
                </a:solidFill>
                <a:effectLst>
                  <a:outerShdw blurRad="38100" dist="38100" dir="2700000" algn="tl">
                    <a:srgbClr val="000000"/>
                  </a:outerShdw>
                </a:effectLst>
                <a:latin typeface="Arial" panose="020B0604020202020204" pitchFamily="34" charset="0"/>
              </a:rPr>
              <a:t>)  The hydrogen atoms are close enough so that appreciable overlap of the the two 1</a:t>
            </a:r>
            <a:r>
              <a:rPr lang="en-US" altLang="en-US" i="1">
                <a:solidFill>
                  <a:srgbClr val="FFFF00"/>
                </a:solidFill>
                <a:effectLst>
                  <a:outerShdw blurRad="38100" dist="38100" dir="2700000" algn="tl">
                    <a:srgbClr val="000000"/>
                  </a:outerShdw>
                </a:effectLst>
                <a:latin typeface="Arial" panose="020B0604020202020204" pitchFamily="34" charset="0"/>
              </a:rPr>
              <a:t>s</a:t>
            </a:r>
            <a:r>
              <a:rPr lang="en-US" altLang="en-US">
                <a:solidFill>
                  <a:srgbClr val="FFFF00"/>
                </a:solidFill>
                <a:effectLst>
                  <a:outerShdw blurRad="38100" dist="38100" dir="2700000" algn="tl">
                    <a:srgbClr val="000000"/>
                  </a:outerShdw>
                </a:effectLst>
                <a:latin typeface="Arial" panose="020B0604020202020204" pitchFamily="34" charset="0"/>
              </a:rPr>
              <a:t> orbitals occurs.  The concentration of electron density in the region between the two protons is more readily apparent.</a:t>
            </a:r>
          </a:p>
        </p:txBody>
      </p:sp>
      <p:pic>
        <p:nvPicPr>
          <p:cNvPr id="33795"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286000"/>
            <a:ext cx="3644900"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0" name="Rectangle 4"/>
          <p:cNvSpPr>
            <a:spLocks noGrp="1" noChangeArrowheads="1"/>
          </p:cNvSpPr>
          <p:nvPr>
            <p:ph type="title"/>
          </p:nvPr>
        </p:nvSpPr>
        <p:spPr>
          <a:ln cap="flat"/>
        </p:spPr>
        <p:txBody>
          <a:bodyPr/>
          <a:lstStyle/>
          <a:p>
            <a:pPr>
              <a:defRPr/>
            </a:pPr>
            <a:r>
              <a:rPr lang="en-US" altLang="en-US"/>
              <a:t>Valence Bond Model of H</a:t>
            </a:r>
            <a:r>
              <a:rPr lang="en-US" altLang="en-US" baseline="-25000"/>
              <a:t>2</a:t>
            </a:r>
          </a:p>
        </p:txBody>
      </p:sp>
    </p:spTree>
    <p:extLst>
      <p:ext uri="{BB962C8B-B14F-4D97-AF65-F5344CB8AC3E}">
        <p14:creationId xmlns:p14="http://schemas.microsoft.com/office/powerpoint/2010/main" val="3333929285"/>
      </p:ext>
    </p:extLst>
  </p:cSld>
  <p:clrMapOvr>
    <a:overrideClrMapping bg1="dk2" tx1="lt1" bg2="dk1" tx2="lt2" accent1="accent1" accent2="accent2" accent3="accent3" accent4="accent4" accent5="accent5" accent6="accent6" hlink="hlink" folHlink="folHlink"/>
  </p:clrMapOvr>
  <p:transition spd="slow">
    <p:split orient="vert" dir="in"/>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236885647"/>
              </p:ext>
            </p:extLst>
          </p:nvPr>
        </p:nvGraphicFramePr>
        <p:xfrm>
          <a:off x="262890" y="899159"/>
          <a:ext cx="7067550" cy="5423363"/>
        </p:xfrm>
        <a:graphic>
          <a:graphicData uri="http://schemas.openxmlformats.org/presentationml/2006/ole">
            <mc:AlternateContent xmlns:mc="http://schemas.openxmlformats.org/markup-compatibility/2006">
              <mc:Choice xmlns:v="urn:schemas-microsoft-com:vml" Requires="v">
                <p:oleObj name="Image" r:id="rId2" imgW="4584127" imgH="3517460" progId="PhotoshopElements.Image.3">
                  <p:embed/>
                </p:oleObj>
              </mc:Choice>
              <mc:Fallback>
                <p:oleObj name="Image" r:id="rId2" imgW="4584127" imgH="3517460" progId="PhotoshopElements.Image.3">
                  <p:embed/>
                  <p:pic>
                    <p:nvPicPr>
                      <p:cNvPr id="49155" name="Object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90" y="899159"/>
                        <a:ext cx="7067550" cy="5423363"/>
                      </a:xfrm>
                      <a:prstGeom prst="rect">
                        <a:avLst/>
                      </a:prstGeom>
                      <a:noFill/>
                      <a:ln>
                        <a:noFill/>
                      </a:ln>
                      <a:effectLst/>
                    </p:spPr>
                  </p:pic>
                </p:oleObj>
              </mc:Fallback>
            </mc:AlternateContent>
          </a:graphicData>
        </a:graphic>
      </p:graphicFrame>
      <p:sp>
        <p:nvSpPr>
          <p:cNvPr id="3" name="Rectangle 2"/>
          <p:cNvSpPr/>
          <p:nvPr/>
        </p:nvSpPr>
        <p:spPr>
          <a:xfrm>
            <a:off x="481681" y="0"/>
            <a:ext cx="6869188" cy="707886"/>
          </a:xfrm>
          <a:prstGeom prst="rect">
            <a:avLst/>
          </a:prstGeom>
        </p:spPr>
        <p:txBody>
          <a:bodyPr wrap="none">
            <a:spAutoFit/>
          </a:bodyPr>
          <a:lstStyle/>
          <a:p>
            <a:r>
              <a:rPr lang="en-US" sz="4000" dirty="0">
                <a:latin typeface="Times New Roman" panose="02020603050405020304" pitchFamily="18" charset="0"/>
                <a:cs typeface="Times New Roman" panose="02020603050405020304" pitchFamily="18" charset="0"/>
              </a:rPr>
              <a:t>MO diagram for Li2 through N2</a:t>
            </a:r>
          </a:p>
        </p:txBody>
      </p:sp>
    </p:spTree>
    <p:extLst>
      <p:ext uri="{BB962C8B-B14F-4D97-AF65-F5344CB8AC3E}">
        <p14:creationId xmlns:p14="http://schemas.microsoft.com/office/powerpoint/2010/main" val="38397329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Rot="1" noChangeArrowheads="1"/>
          </p:cNvSpPr>
          <p:nvPr>
            <p:ph type="title"/>
          </p:nvPr>
        </p:nvSpPr>
        <p:spPr/>
        <p:txBody>
          <a:bodyPr/>
          <a:lstStyle/>
          <a:p>
            <a:pPr eaLnBrk="1" hangingPunct="1">
              <a:defRPr/>
            </a:pPr>
            <a:r>
              <a:rPr lang="en-US" altLang="en-US">
                <a:ea typeface="ＭＳ Ｐゴシック" panose="020B0600070205080204" pitchFamily="34" charset="-128"/>
              </a:rPr>
              <a:t>MO diagram for N</a:t>
            </a:r>
            <a:r>
              <a:rPr lang="en-US" altLang="en-US" baseline="-25000">
                <a:ea typeface="ＭＳ Ｐゴシック" panose="020B0600070205080204" pitchFamily="34" charset="-128"/>
              </a:rPr>
              <a:t>2</a:t>
            </a:r>
            <a:endParaRPr lang="en-US" altLang="en-US">
              <a:ea typeface="ＭＳ Ｐゴシック" panose="020B0600070205080204" pitchFamily="34" charset="-128"/>
            </a:endParaRPr>
          </a:p>
        </p:txBody>
      </p:sp>
      <p:grpSp>
        <p:nvGrpSpPr>
          <p:cNvPr id="50179" name="Group 22"/>
          <p:cNvGrpSpPr>
            <a:grpSpLocks/>
          </p:cNvGrpSpPr>
          <p:nvPr/>
        </p:nvGrpSpPr>
        <p:grpSpPr bwMode="auto">
          <a:xfrm>
            <a:off x="2133601" y="1295400"/>
            <a:ext cx="5540375" cy="4267200"/>
            <a:chOff x="384" y="816"/>
            <a:chExt cx="3490" cy="2688"/>
          </a:xfrm>
        </p:grpSpPr>
        <p:graphicFrame>
          <p:nvGraphicFramePr>
            <p:cNvPr id="50183" name="Object 2"/>
            <p:cNvGraphicFramePr>
              <a:graphicFrameLocks noChangeAspect="1"/>
            </p:cNvGraphicFramePr>
            <p:nvPr/>
          </p:nvGraphicFramePr>
          <p:xfrm>
            <a:off x="384" y="816"/>
            <a:ext cx="3490" cy="2678"/>
          </p:xfrm>
          <a:graphic>
            <a:graphicData uri="http://schemas.openxmlformats.org/presentationml/2006/ole">
              <mc:AlternateContent xmlns:mc="http://schemas.openxmlformats.org/markup-compatibility/2006">
                <mc:Choice xmlns:v="urn:schemas-microsoft-com:vml" Requires="v">
                  <p:oleObj name="Image" r:id="rId2" imgW="4584127" imgH="3517460" progId="PhotoshopElements.Image.3">
                    <p:embed/>
                  </p:oleObj>
                </mc:Choice>
                <mc:Fallback>
                  <p:oleObj name="Image" r:id="rId2" imgW="4584127" imgH="3517460" progId="PhotoshopElements.Image.3">
                    <p:embed/>
                    <p:pic>
                      <p:nvPicPr>
                        <p:cNvPr id="50183"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816"/>
                          <a:ext cx="3490" cy="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0184" name="Text Box 4"/>
            <p:cNvSpPr txBox="1">
              <a:spLocks noChangeArrowheads="1"/>
            </p:cNvSpPr>
            <p:nvPr/>
          </p:nvSpPr>
          <p:spPr bwMode="auto">
            <a:xfrm>
              <a:off x="2880" y="3216"/>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a:solidFill>
                    <a:srgbClr val="000514"/>
                  </a:solidFill>
                  <a:latin typeface="Arial Unicode MS" charset="0"/>
                  <a:cs typeface="Arial Unicode MS" charset="0"/>
                </a:rPr>
                <a:t>σ</a:t>
              </a:r>
              <a:r>
                <a:rPr lang="en-US" altLang="en-US" sz="2400" baseline="-25000">
                  <a:solidFill>
                    <a:srgbClr val="000514"/>
                  </a:solidFill>
                  <a:latin typeface="Arial Unicode MS" charset="0"/>
                  <a:cs typeface="Arial Unicode MS" charset="0"/>
                </a:rPr>
                <a:t>g</a:t>
              </a:r>
              <a:endParaRPr lang="el-GR" altLang="en-US" sz="2400">
                <a:solidFill>
                  <a:srgbClr val="000514"/>
                </a:solidFill>
                <a:latin typeface="Arial Unicode MS" charset="0"/>
                <a:cs typeface="Arial Unicode MS" charset="0"/>
              </a:endParaRPr>
            </a:p>
          </p:txBody>
        </p:sp>
        <p:sp>
          <p:nvSpPr>
            <p:cNvPr id="50185" name="Text Box 5"/>
            <p:cNvSpPr txBox="1">
              <a:spLocks noChangeArrowheads="1"/>
            </p:cNvSpPr>
            <p:nvPr/>
          </p:nvSpPr>
          <p:spPr bwMode="auto">
            <a:xfrm>
              <a:off x="2832" y="1872"/>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a:solidFill>
                    <a:srgbClr val="000514"/>
                  </a:solidFill>
                  <a:latin typeface="Arial Unicode MS" charset="0"/>
                  <a:cs typeface="Arial Unicode MS" charset="0"/>
                </a:rPr>
                <a:t>σ</a:t>
              </a:r>
              <a:r>
                <a:rPr lang="en-US" altLang="en-US" sz="2400" baseline="-25000">
                  <a:solidFill>
                    <a:srgbClr val="000514"/>
                  </a:solidFill>
                  <a:latin typeface="Arial Unicode MS" charset="0"/>
                  <a:cs typeface="Arial Unicode MS" charset="0"/>
                </a:rPr>
                <a:t>g</a:t>
              </a:r>
              <a:endParaRPr lang="el-GR" altLang="en-US" sz="2400">
                <a:solidFill>
                  <a:srgbClr val="000514"/>
                </a:solidFill>
                <a:latin typeface="Arial Unicode MS" charset="0"/>
                <a:cs typeface="Arial Unicode MS" charset="0"/>
              </a:endParaRPr>
            </a:p>
          </p:txBody>
        </p:sp>
        <p:sp>
          <p:nvSpPr>
            <p:cNvPr id="50186" name="Text Box 6"/>
            <p:cNvSpPr txBox="1">
              <a:spLocks noChangeArrowheads="1"/>
            </p:cNvSpPr>
            <p:nvPr/>
          </p:nvSpPr>
          <p:spPr bwMode="auto">
            <a:xfrm>
              <a:off x="2736" y="864"/>
              <a:ext cx="7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a:solidFill>
                    <a:srgbClr val="000514"/>
                  </a:solidFill>
                  <a:latin typeface="Arial Unicode MS" charset="0"/>
                  <a:cs typeface="Arial Unicode MS" charset="0"/>
                </a:rPr>
                <a:t>σ</a:t>
              </a:r>
              <a:r>
                <a:rPr lang="en-US" altLang="en-US" sz="2400">
                  <a:solidFill>
                    <a:srgbClr val="000514"/>
                  </a:solidFill>
                  <a:latin typeface="Arial Unicode MS" charset="0"/>
                  <a:cs typeface="Arial Unicode MS" charset="0"/>
                </a:rPr>
                <a:t>*</a:t>
              </a:r>
              <a:r>
                <a:rPr lang="en-US" altLang="en-US" sz="2400" baseline="-25000">
                  <a:solidFill>
                    <a:srgbClr val="000514"/>
                  </a:solidFill>
                  <a:latin typeface="Arial Unicode MS" charset="0"/>
                  <a:cs typeface="Arial Unicode MS" charset="0"/>
                </a:rPr>
                <a:t>u</a:t>
              </a:r>
              <a:endParaRPr lang="el-GR" altLang="en-US" sz="2400">
                <a:solidFill>
                  <a:srgbClr val="000514"/>
                </a:solidFill>
                <a:latin typeface="Arial Unicode MS" charset="0"/>
                <a:cs typeface="Arial Unicode MS" charset="0"/>
              </a:endParaRPr>
            </a:p>
          </p:txBody>
        </p:sp>
        <p:sp>
          <p:nvSpPr>
            <p:cNvPr id="50187" name="Text Box 7"/>
            <p:cNvSpPr txBox="1">
              <a:spLocks noChangeArrowheads="1"/>
            </p:cNvSpPr>
            <p:nvPr/>
          </p:nvSpPr>
          <p:spPr bwMode="auto">
            <a:xfrm>
              <a:off x="2832" y="2592"/>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a:solidFill>
                    <a:srgbClr val="000514"/>
                  </a:solidFill>
                  <a:latin typeface="Arial Unicode MS" charset="0"/>
                  <a:cs typeface="Arial Unicode MS" charset="0"/>
                </a:rPr>
                <a:t>σ</a:t>
              </a:r>
              <a:r>
                <a:rPr lang="en-US" altLang="en-US" sz="2400">
                  <a:solidFill>
                    <a:srgbClr val="000514"/>
                  </a:solidFill>
                  <a:latin typeface="Arial Unicode MS" charset="0"/>
                  <a:cs typeface="Arial Unicode MS" charset="0"/>
                </a:rPr>
                <a:t>*</a:t>
              </a:r>
              <a:r>
                <a:rPr lang="en-US" altLang="en-US" sz="2400" baseline="-25000">
                  <a:solidFill>
                    <a:srgbClr val="000514"/>
                  </a:solidFill>
                  <a:latin typeface="Arial Unicode MS" charset="0"/>
                  <a:cs typeface="Arial Unicode MS" charset="0"/>
                </a:rPr>
                <a:t>u</a:t>
              </a:r>
              <a:endParaRPr lang="el-GR" altLang="en-US" sz="2400">
                <a:solidFill>
                  <a:srgbClr val="000514"/>
                </a:solidFill>
                <a:latin typeface="Arial Unicode MS" charset="0"/>
                <a:cs typeface="Arial Unicode MS" charset="0"/>
              </a:endParaRPr>
            </a:p>
          </p:txBody>
        </p:sp>
        <p:sp>
          <p:nvSpPr>
            <p:cNvPr id="50188" name="Text Box 8"/>
            <p:cNvSpPr txBox="1">
              <a:spLocks noChangeArrowheads="1"/>
            </p:cNvSpPr>
            <p:nvPr/>
          </p:nvSpPr>
          <p:spPr bwMode="auto">
            <a:xfrm>
              <a:off x="2832" y="216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a:solidFill>
                    <a:srgbClr val="000514"/>
                  </a:solidFill>
                  <a:latin typeface="Arial Unicode MS" charset="0"/>
                  <a:cs typeface="Arial Unicode MS" charset="0"/>
                </a:rPr>
                <a:t>π</a:t>
              </a:r>
              <a:r>
                <a:rPr lang="en-US" altLang="en-US" sz="2400" baseline="-25000">
                  <a:solidFill>
                    <a:srgbClr val="000514"/>
                  </a:solidFill>
                  <a:latin typeface="Arial Unicode MS" charset="0"/>
                  <a:cs typeface="Arial Unicode MS" charset="0"/>
                </a:rPr>
                <a:t>u</a:t>
              </a:r>
              <a:endParaRPr lang="el-GR" altLang="en-US" sz="2400">
                <a:solidFill>
                  <a:srgbClr val="000514"/>
                </a:solidFill>
                <a:latin typeface="Arial Unicode MS" charset="0"/>
                <a:cs typeface="Arial Unicode MS" charset="0"/>
              </a:endParaRPr>
            </a:p>
          </p:txBody>
        </p:sp>
        <p:sp>
          <p:nvSpPr>
            <p:cNvPr id="50189" name="Text Box 9"/>
            <p:cNvSpPr txBox="1">
              <a:spLocks noChangeArrowheads="1"/>
            </p:cNvSpPr>
            <p:nvPr/>
          </p:nvSpPr>
          <p:spPr bwMode="auto">
            <a:xfrm>
              <a:off x="2784" y="1200"/>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a:solidFill>
                    <a:srgbClr val="000514"/>
                  </a:solidFill>
                  <a:latin typeface="Arial Unicode MS" charset="0"/>
                  <a:cs typeface="Arial Unicode MS" charset="0"/>
                </a:rPr>
                <a:t>π</a:t>
              </a:r>
              <a:r>
                <a:rPr lang="en-US" altLang="en-US" sz="2400">
                  <a:solidFill>
                    <a:srgbClr val="000514"/>
                  </a:solidFill>
                  <a:latin typeface="Arial Unicode MS" charset="0"/>
                  <a:cs typeface="Arial Unicode MS" charset="0"/>
                </a:rPr>
                <a:t>*</a:t>
              </a:r>
              <a:r>
                <a:rPr lang="en-US" altLang="en-US" sz="2400" baseline="-25000">
                  <a:solidFill>
                    <a:srgbClr val="000514"/>
                  </a:solidFill>
                  <a:latin typeface="Arial Unicode MS" charset="0"/>
                  <a:cs typeface="Arial Unicode MS" charset="0"/>
                </a:rPr>
                <a:t>g</a:t>
              </a:r>
              <a:endParaRPr lang="el-GR" altLang="en-US" sz="2400">
                <a:solidFill>
                  <a:srgbClr val="000514"/>
                </a:solidFill>
                <a:latin typeface="Arial Unicode MS" charset="0"/>
                <a:cs typeface="Arial Unicode MS" charset="0"/>
              </a:endParaRPr>
            </a:p>
          </p:txBody>
        </p:sp>
        <p:sp>
          <p:nvSpPr>
            <p:cNvPr id="50190" name="Line 11"/>
            <p:cNvSpPr>
              <a:spLocks noChangeShapeType="1"/>
            </p:cNvSpPr>
            <p:nvPr/>
          </p:nvSpPr>
          <p:spPr bwMode="auto">
            <a:xfrm flipV="1">
              <a:off x="2064" y="3264"/>
              <a:ext cx="1" cy="24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50191" name="Line 12"/>
            <p:cNvSpPr>
              <a:spLocks noChangeShapeType="1"/>
            </p:cNvSpPr>
            <p:nvPr/>
          </p:nvSpPr>
          <p:spPr bwMode="auto">
            <a:xfrm flipV="1">
              <a:off x="2016" y="2640"/>
              <a:ext cx="1" cy="24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50192" name="Line 13"/>
            <p:cNvSpPr>
              <a:spLocks noChangeShapeType="1"/>
            </p:cNvSpPr>
            <p:nvPr/>
          </p:nvSpPr>
          <p:spPr bwMode="auto">
            <a:xfrm flipV="1">
              <a:off x="1872" y="2208"/>
              <a:ext cx="1" cy="24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50193" name="Line 14"/>
            <p:cNvSpPr>
              <a:spLocks noChangeShapeType="1"/>
            </p:cNvSpPr>
            <p:nvPr/>
          </p:nvSpPr>
          <p:spPr bwMode="auto">
            <a:xfrm flipV="1">
              <a:off x="2208" y="2208"/>
              <a:ext cx="1" cy="24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50194" name="Line 15"/>
            <p:cNvSpPr>
              <a:spLocks noChangeShapeType="1"/>
            </p:cNvSpPr>
            <p:nvPr/>
          </p:nvSpPr>
          <p:spPr bwMode="auto">
            <a:xfrm flipV="1">
              <a:off x="2016" y="1920"/>
              <a:ext cx="1" cy="24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50195" name="Line 16"/>
            <p:cNvSpPr>
              <a:spLocks noChangeShapeType="1"/>
            </p:cNvSpPr>
            <p:nvPr/>
          </p:nvSpPr>
          <p:spPr bwMode="auto">
            <a:xfrm>
              <a:off x="2160" y="3264"/>
              <a:ext cx="1" cy="24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50196" name="Line 17"/>
            <p:cNvSpPr>
              <a:spLocks noChangeShapeType="1"/>
            </p:cNvSpPr>
            <p:nvPr/>
          </p:nvSpPr>
          <p:spPr bwMode="auto">
            <a:xfrm>
              <a:off x="2112" y="2640"/>
              <a:ext cx="1" cy="24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50197" name="Line 18"/>
            <p:cNvSpPr>
              <a:spLocks noChangeShapeType="1"/>
            </p:cNvSpPr>
            <p:nvPr/>
          </p:nvSpPr>
          <p:spPr bwMode="auto">
            <a:xfrm>
              <a:off x="1968" y="2208"/>
              <a:ext cx="1" cy="24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50198" name="Line 19"/>
            <p:cNvSpPr>
              <a:spLocks noChangeShapeType="1"/>
            </p:cNvSpPr>
            <p:nvPr/>
          </p:nvSpPr>
          <p:spPr bwMode="auto">
            <a:xfrm>
              <a:off x="2304" y="2208"/>
              <a:ext cx="1" cy="24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50199" name="Line 20"/>
            <p:cNvSpPr>
              <a:spLocks noChangeShapeType="1"/>
            </p:cNvSpPr>
            <p:nvPr/>
          </p:nvSpPr>
          <p:spPr bwMode="auto">
            <a:xfrm>
              <a:off x="2112" y="1920"/>
              <a:ext cx="1" cy="24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grpSp>
      <p:sp>
        <p:nvSpPr>
          <p:cNvPr id="50180" name="Text Box 21"/>
          <p:cNvSpPr txBox="1">
            <a:spLocks noChangeArrowheads="1"/>
          </p:cNvSpPr>
          <p:nvPr/>
        </p:nvSpPr>
        <p:spPr bwMode="auto">
          <a:xfrm>
            <a:off x="8001000" y="1371600"/>
            <a:ext cx="2362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n-US" altLang="en-US" sz="3200">
                <a:solidFill>
                  <a:srgbClr val="FFFFFF"/>
                </a:solidFill>
              </a:rPr>
              <a:t>N</a:t>
            </a:r>
            <a:r>
              <a:rPr lang="en-US" altLang="en-US" sz="3200" baseline="-25000">
                <a:solidFill>
                  <a:srgbClr val="FFFFFF"/>
                </a:solidFill>
              </a:rPr>
              <a:t>2</a:t>
            </a:r>
            <a:r>
              <a:rPr lang="en-US" altLang="en-US" sz="3200">
                <a:solidFill>
                  <a:srgbClr val="FFFFFF"/>
                </a:solidFill>
              </a:rPr>
              <a:t> has 10 valence electrons.</a:t>
            </a:r>
          </a:p>
        </p:txBody>
      </p:sp>
      <p:sp>
        <p:nvSpPr>
          <p:cNvPr id="50181" name="Line 23"/>
          <p:cNvSpPr>
            <a:spLocks noChangeShapeType="1"/>
          </p:cNvSpPr>
          <p:nvPr/>
        </p:nvSpPr>
        <p:spPr bwMode="auto">
          <a:xfrm flipV="1">
            <a:off x="3352800" y="3200400"/>
            <a:ext cx="1295400" cy="1752600"/>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50182" name="Line 24"/>
          <p:cNvSpPr>
            <a:spLocks noChangeShapeType="1"/>
          </p:cNvSpPr>
          <p:nvPr/>
        </p:nvSpPr>
        <p:spPr bwMode="auto">
          <a:xfrm flipH="1" flipV="1">
            <a:off x="5105400" y="3276600"/>
            <a:ext cx="1371600" cy="1676400"/>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Tree>
    <p:extLst>
      <p:ext uri="{BB962C8B-B14F-4D97-AF65-F5344CB8AC3E}">
        <p14:creationId xmlns:p14="http://schemas.microsoft.com/office/powerpoint/2010/main" val="4988785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765175" y="1295400"/>
          <a:ext cx="3652838" cy="4830763"/>
        </p:xfrm>
        <a:graphic>
          <a:graphicData uri="http://schemas.openxmlformats.org/presentationml/2006/ole">
            <mc:AlternateContent xmlns:mc="http://schemas.openxmlformats.org/markup-compatibility/2006">
              <mc:Choice xmlns:v="urn:schemas-microsoft-com:vml" Requires="v">
                <p:oleObj name="Image" r:id="rId2" imgW="3784127" imgH="5003175" progId="PhotoshopElements.Image.3">
                  <p:embed/>
                </p:oleObj>
              </mc:Choice>
              <mc:Fallback>
                <p:oleObj name="Image" r:id="rId2" imgW="3784127" imgH="5003175" progId="PhotoshopElements.Image.3">
                  <p:embed/>
                  <p:pic>
                    <p:nvPicPr>
                      <p:cNvPr id="5120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75" y="1295400"/>
                        <a:ext cx="3652838"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p:cNvSpPr/>
          <p:nvPr/>
        </p:nvSpPr>
        <p:spPr>
          <a:xfrm>
            <a:off x="5410200" y="266431"/>
            <a:ext cx="6096000" cy="3416320"/>
          </a:xfrm>
          <a:prstGeom prst="rect">
            <a:avLst/>
          </a:prstGeom>
        </p:spPr>
        <p:txBody>
          <a:bodyPr>
            <a:spAutoFit/>
          </a:bodyPr>
          <a:lstStyle/>
          <a:p>
            <a:pPr algn="just" rtl="1"/>
            <a:r>
              <a:rPr lang="fa-IR" sz="3600" dirty="0"/>
              <a:t>طیف فوتوالکترون مولکول نیتروژن با اوربیتال مولکولی نسبت داده شده در آن سازگار است.</a:t>
            </a:r>
          </a:p>
          <a:p>
            <a:pPr algn="just" rtl="1"/>
            <a:r>
              <a:rPr lang="fa-IR" sz="3600" dirty="0"/>
              <a:t>الکترون های ساطع شده از اوربیتالهای مولکولی پیوندی ، برانگیختگی های ارتعاشی را نشان می دهند.</a:t>
            </a:r>
            <a:endParaRPr lang="en-US" sz="3600" dirty="0"/>
          </a:p>
        </p:txBody>
      </p:sp>
      <p:sp>
        <p:nvSpPr>
          <p:cNvPr id="6" name="Rectangle 5"/>
          <p:cNvSpPr/>
          <p:nvPr/>
        </p:nvSpPr>
        <p:spPr>
          <a:xfrm>
            <a:off x="2367544" y="5342654"/>
            <a:ext cx="620683" cy="461665"/>
          </a:xfrm>
          <a:prstGeom prst="rect">
            <a:avLst/>
          </a:prstGeom>
        </p:spPr>
        <p:txBody>
          <a:bodyPr wrap="none">
            <a:spAutoFit/>
          </a:bodyPr>
          <a:lstStyle/>
          <a:p>
            <a:pPr lvl="0" eaLnBrk="0" fontAlgn="base" hangingPunct="0">
              <a:spcBef>
                <a:spcPct val="50000"/>
              </a:spcBef>
              <a:spcAft>
                <a:spcPct val="0"/>
              </a:spcAft>
            </a:pPr>
            <a:r>
              <a:rPr lang="el-GR" altLang="en-US" sz="2400" dirty="0">
                <a:solidFill>
                  <a:srgbClr val="000514"/>
                </a:solidFill>
                <a:latin typeface="Arial Unicode MS" charset="0"/>
                <a:ea typeface="ＭＳ Ｐゴシック" panose="020B0600070205080204" pitchFamily="34" charset="-128"/>
                <a:cs typeface="Arial Unicode MS" charset="0"/>
              </a:rPr>
              <a:t>σ</a:t>
            </a:r>
            <a:r>
              <a:rPr lang="en-US" altLang="en-US" sz="2400" dirty="0">
                <a:solidFill>
                  <a:srgbClr val="000514"/>
                </a:solidFill>
                <a:latin typeface="Arial Unicode MS" charset="0"/>
                <a:ea typeface="ＭＳ Ｐゴシック" panose="020B0600070205080204" pitchFamily="34" charset="-128"/>
                <a:cs typeface="Arial Unicode MS" charset="0"/>
              </a:rPr>
              <a:t>*</a:t>
            </a:r>
            <a:r>
              <a:rPr lang="en-US" altLang="en-US" sz="2400" b="1" baseline="-25000" dirty="0">
                <a:solidFill>
                  <a:srgbClr val="000514"/>
                </a:solidFill>
                <a:latin typeface="Arial Unicode MS" charset="0"/>
                <a:ea typeface="ＭＳ Ｐゴシック" panose="020B0600070205080204" pitchFamily="34" charset="-128"/>
                <a:cs typeface="Arial Unicode MS" charset="0"/>
              </a:rPr>
              <a:t>u</a:t>
            </a:r>
            <a:endParaRPr lang="el-GR" altLang="en-US" sz="2400" b="1" dirty="0">
              <a:solidFill>
                <a:srgbClr val="000514"/>
              </a:solidFill>
              <a:latin typeface="Arial Unicode MS" charset="0"/>
              <a:ea typeface="ＭＳ Ｐゴシック" panose="020B0600070205080204" pitchFamily="34" charset="-128"/>
              <a:cs typeface="Arial Unicode MS" charset="0"/>
            </a:endParaRPr>
          </a:p>
        </p:txBody>
      </p:sp>
      <p:sp>
        <p:nvSpPr>
          <p:cNvPr id="8" name="Rectangle 7"/>
          <p:cNvSpPr/>
          <p:nvPr/>
        </p:nvSpPr>
        <p:spPr>
          <a:xfrm>
            <a:off x="2312700" y="4451742"/>
            <a:ext cx="557788" cy="369332"/>
          </a:xfrm>
          <a:prstGeom prst="rect">
            <a:avLst/>
          </a:prstGeom>
        </p:spPr>
        <p:txBody>
          <a:bodyPr wrap="square">
            <a:spAutoFit/>
          </a:bodyPr>
          <a:lstStyle/>
          <a:p>
            <a:pPr lvl="0" eaLnBrk="0" fontAlgn="base" hangingPunct="0">
              <a:spcBef>
                <a:spcPct val="50000"/>
              </a:spcBef>
              <a:spcAft>
                <a:spcPct val="0"/>
              </a:spcAft>
            </a:pPr>
            <a:r>
              <a:rPr lang="el-GR" altLang="en-US" dirty="0">
                <a:solidFill>
                  <a:srgbClr val="000514"/>
                </a:solidFill>
                <a:latin typeface="Arial Unicode MS" charset="0"/>
                <a:ea typeface="ＭＳ Ｐゴシック" panose="020B0600070205080204" pitchFamily="34" charset="-128"/>
                <a:cs typeface="Arial Unicode MS" charset="0"/>
              </a:rPr>
              <a:t>π</a:t>
            </a:r>
            <a:r>
              <a:rPr lang="en-US" altLang="en-US" b="1" baseline="-25000" dirty="0">
                <a:solidFill>
                  <a:srgbClr val="000514"/>
                </a:solidFill>
                <a:latin typeface="Arial Unicode MS" charset="0"/>
                <a:ea typeface="ＭＳ Ｐゴシック" panose="020B0600070205080204" pitchFamily="34" charset="-128"/>
                <a:cs typeface="Arial Unicode MS" charset="0"/>
              </a:rPr>
              <a:t>u</a:t>
            </a:r>
            <a:endParaRPr lang="el-GR" altLang="en-US" b="1" dirty="0">
              <a:solidFill>
                <a:srgbClr val="000514"/>
              </a:solidFill>
              <a:latin typeface="Arial Unicode MS" charset="0"/>
              <a:ea typeface="ＭＳ Ｐゴシック" panose="020B0600070205080204" pitchFamily="34" charset="-128"/>
              <a:cs typeface="Arial Unicode MS" charset="0"/>
            </a:endParaRPr>
          </a:p>
        </p:txBody>
      </p:sp>
      <p:sp>
        <p:nvSpPr>
          <p:cNvPr id="9" name="Rectangle 8"/>
          <p:cNvSpPr/>
          <p:nvPr/>
        </p:nvSpPr>
        <p:spPr>
          <a:xfrm>
            <a:off x="2370030" y="3818654"/>
            <a:ext cx="500458" cy="461665"/>
          </a:xfrm>
          <a:prstGeom prst="rect">
            <a:avLst/>
          </a:prstGeom>
        </p:spPr>
        <p:txBody>
          <a:bodyPr wrap="none">
            <a:spAutoFit/>
          </a:bodyPr>
          <a:lstStyle/>
          <a:p>
            <a:pPr lvl="0" eaLnBrk="0" fontAlgn="base" hangingPunct="0">
              <a:spcBef>
                <a:spcPct val="50000"/>
              </a:spcBef>
              <a:spcAft>
                <a:spcPct val="0"/>
              </a:spcAft>
            </a:pPr>
            <a:r>
              <a:rPr lang="el-GR" altLang="en-US" sz="2400" dirty="0">
                <a:solidFill>
                  <a:srgbClr val="000514"/>
                </a:solidFill>
                <a:latin typeface="Arial Unicode MS" charset="0"/>
                <a:ea typeface="ＭＳ Ｐゴシック" panose="020B0600070205080204" pitchFamily="34" charset="-128"/>
                <a:cs typeface="Arial Unicode MS" charset="0"/>
              </a:rPr>
              <a:t>σ</a:t>
            </a:r>
            <a:r>
              <a:rPr lang="en-US" altLang="en-US" sz="2400" b="1" baseline="-25000" dirty="0">
                <a:solidFill>
                  <a:srgbClr val="000514"/>
                </a:solidFill>
                <a:latin typeface="Arial Unicode MS" charset="0"/>
                <a:ea typeface="ＭＳ Ｐゴシック" panose="020B0600070205080204" pitchFamily="34" charset="-128"/>
                <a:cs typeface="Arial Unicode MS" charset="0"/>
              </a:rPr>
              <a:t>g</a:t>
            </a:r>
            <a:endParaRPr lang="el-GR" altLang="en-US" sz="2400" b="1" dirty="0">
              <a:solidFill>
                <a:srgbClr val="000514"/>
              </a:solidFill>
              <a:latin typeface="Arial Unicode MS" charset="0"/>
              <a:ea typeface="ＭＳ Ｐゴシック" panose="020B0600070205080204" pitchFamily="34" charset="-128"/>
              <a:cs typeface="Arial Unicode MS" charset="0"/>
            </a:endParaRPr>
          </a:p>
        </p:txBody>
      </p:sp>
    </p:spTree>
    <p:extLst>
      <p:ext uri="{BB962C8B-B14F-4D97-AF65-F5344CB8AC3E}">
        <p14:creationId xmlns:p14="http://schemas.microsoft.com/office/powerpoint/2010/main" val="33776087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Rot="1" noChangeArrowheads="1"/>
          </p:cNvSpPr>
          <p:nvPr>
            <p:ph type="title"/>
          </p:nvPr>
        </p:nvSpPr>
        <p:spPr/>
        <p:txBody>
          <a:bodyPr/>
          <a:lstStyle/>
          <a:p>
            <a:pPr eaLnBrk="1" hangingPunct="1">
              <a:defRPr/>
            </a:pPr>
            <a:r>
              <a:rPr lang="en-US">
                <a:ea typeface="+mj-ea"/>
                <a:cs typeface="+mj-cs"/>
              </a:rPr>
              <a:t>Experimental Evidence</a:t>
            </a:r>
          </a:p>
        </p:txBody>
      </p:sp>
      <p:grpSp>
        <p:nvGrpSpPr>
          <p:cNvPr id="52227" name="Group 36"/>
          <p:cNvGrpSpPr>
            <a:grpSpLocks/>
          </p:cNvGrpSpPr>
          <p:nvPr/>
        </p:nvGrpSpPr>
        <p:grpSpPr bwMode="auto">
          <a:xfrm>
            <a:off x="1905001" y="1447801"/>
            <a:ext cx="2962275" cy="3916363"/>
            <a:chOff x="336" y="912"/>
            <a:chExt cx="1866" cy="2467"/>
          </a:xfrm>
        </p:grpSpPr>
        <p:graphicFrame>
          <p:nvGraphicFramePr>
            <p:cNvPr id="52239" name="Object 3"/>
            <p:cNvGraphicFramePr>
              <a:graphicFrameLocks noChangeAspect="1"/>
            </p:cNvGraphicFramePr>
            <p:nvPr/>
          </p:nvGraphicFramePr>
          <p:xfrm>
            <a:off x="336" y="912"/>
            <a:ext cx="1866" cy="2467"/>
          </p:xfrm>
          <a:graphic>
            <a:graphicData uri="http://schemas.openxmlformats.org/presentationml/2006/ole">
              <mc:AlternateContent xmlns:mc="http://schemas.openxmlformats.org/markup-compatibility/2006">
                <mc:Choice xmlns:v="urn:schemas-microsoft-com:vml" Requires="v">
                  <p:oleObj name="Image" r:id="rId2" imgW="3784127" imgH="5003175" progId="PhotoshopElements.Image.3">
                    <p:embed/>
                  </p:oleObj>
                </mc:Choice>
                <mc:Fallback>
                  <p:oleObj name="Image" r:id="rId2" imgW="3784127" imgH="5003175" progId="PhotoshopElements.Image.3">
                    <p:embed/>
                    <p:pic>
                      <p:nvPicPr>
                        <p:cNvPr id="52239"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912"/>
                          <a:ext cx="1866" cy="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240" name="Text Box 5"/>
            <p:cNvSpPr txBox="1">
              <a:spLocks noChangeArrowheads="1"/>
            </p:cNvSpPr>
            <p:nvPr/>
          </p:nvSpPr>
          <p:spPr bwMode="auto">
            <a:xfrm>
              <a:off x="1104" y="216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a:solidFill>
                    <a:srgbClr val="000514"/>
                  </a:solidFill>
                  <a:latin typeface="Arial Unicode MS" charset="0"/>
                  <a:cs typeface="Arial Unicode MS" charset="0"/>
                </a:rPr>
                <a:t>σ</a:t>
              </a:r>
              <a:r>
                <a:rPr lang="en-US" altLang="en-US" sz="2400" b="1" baseline="-25000">
                  <a:solidFill>
                    <a:srgbClr val="000514"/>
                  </a:solidFill>
                  <a:latin typeface="Arial Unicode MS" charset="0"/>
                  <a:cs typeface="Arial Unicode MS" charset="0"/>
                </a:rPr>
                <a:t>g</a:t>
              </a:r>
              <a:endParaRPr lang="el-GR" altLang="en-US" sz="2400" b="1">
                <a:solidFill>
                  <a:srgbClr val="000514"/>
                </a:solidFill>
                <a:latin typeface="Arial Unicode MS" charset="0"/>
                <a:cs typeface="Arial Unicode MS" charset="0"/>
              </a:endParaRPr>
            </a:p>
          </p:txBody>
        </p:sp>
        <p:sp>
          <p:nvSpPr>
            <p:cNvPr id="52241" name="Text Box 6"/>
            <p:cNvSpPr txBox="1">
              <a:spLocks noChangeArrowheads="1"/>
            </p:cNvSpPr>
            <p:nvPr/>
          </p:nvSpPr>
          <p:spPr bwMode="auto">
            <a:xfrm>
              <a:off x="1152" y="2448"/>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dirty="0">
                  <a:solidFill>
                    <a:srgbClr val="000514"/>
                  </a:solidFill>
                  <a:latin typeface="Arial Unicode MS" charset="0"/>
                  <a:cs typeface="Arial Unicode MS" charset="0"/>
                </a:rPr>
                <a:t>π</a:t>
              </a:r>
              <a:r>
                <a:rPr lang="en-US" altLang="en-US" sz="2400" b="1" baseline="-25000" dirty="0">
                  <a:solidFill>
                    <a:srgbClr val="000514"/>
                  </a:solidFill>
                  <a:latin typeface="Arial Unicode MS" charset="0"/>
                  <a:cs typeface="Arial Unicode MS" charset="0"/>
                </a:rPr>
                <a:t>u</a:t>
              </a:r>
              <a:endParaRPr lang="el-GR" altLang="en-US" sz="2400" b="1" dirty="0">
                <a:solidFill>
                  <a:srgbClr val="000514"/>
                </a:solidFill>
                <a:latin typeface="Arial Unicode MS" charset="0"/>
                <a:cs typeface="Arial Unicode MS" charset="0"/>
              </a:endParaRPr>
            </a:p>
          </p:txBody>
        </p:sp>
        <p:sp>
          <p:nvSpPr>
            <p:cNvPr id="52242" name="Text Box 7"/>
            <p:cNvSpPr txBox="1">
              <a:spLocks noChangeArrowheads="1"/>
            </p:cNvSpPr>
            <p:nvPr/>
          </p:nvSpPr>
          <p:spPr bwMode="auto">
            <a:xfrm>
              <a:off x="1104" y="2976"/>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a:solidFill>
                    <a:srgbClr val="000514"/>
                  </a:solidFill>
                  <a:latin typeface="Arial Unicode MS" charset="0"/>
                  <a:cs typeface="Arial Unicode MS" charset="0"/>
                </a:rPr>
                <a:t>σ</a:t>
              </a:r>
              <a:r>
                <a:rPr lang="en-US" altLang="en-US" sz="2400">
                  <a:solidFill>
                    <a:srgbClr val="000514"/>
                  </a:solidFill>
                  <a:latin typeface="Arial Unicode MS" charset="0"/>
                  <a:cs typeface="Arial Unicode MS" charset="0"/>
                </a:rPr>
                <a:t>*</a:t>
              </a:r>
              <a:r>
                <a:rPr lang="en-US" altLang="en-US" sz="2400" b="1" baseline="-25000">
                  <a:solidFill>
                    <a:srgbClr val="000514"/>
                  </a:solidFill>
                  <a:latin typeface="Arial Unicode MS" charset="0"/>
                  <a:cs typeface="Arial Unicode MS" charset="0"/>
                </a:rPr>
                <a:t>u</a:t>
              </a:r>
              <a:endParaRPr lang="el-GR" altLang="en-US" sz="2400" b="1">
                <a:solidFill>
                  <a:srgbClr val="000514"/>
                </a:solidFill>
                <a:latin typeface="Arial Unicode MS" charset="0"/>
                <a:cs typeface="Arial Unicode MS" charset="0"/>
              </a:endParaRPr>
            </a:p>
          </p:txBody>
        </p:sp>
      </p:grpSp>
      <p:grpSp>
        <p:nvGrpSpPr>
          <p:cNvPr id="52228" name="Group 35"/>
          <p:cNvGrpSpPr>
            <a:grpSpLocks/>
          </p:cNvGrpSpPr>
          <p:nvPr/>
        </p:nvGrpSpPr>
        <p:grpSpPr bwMode="auto">
          <a:xfrm>
            <a:off x="4953000" y="1447800"/>
            <a:ext cx="5486400" cy="4210050"/>
            <a:chOff x="1248" y="912"/>
            <a:chExt cx="3456" cy="2652"/>
          </a:xfrm>
        </p:grpSpPr>
        <p:graphicFrame>
          <p:nvGraphicFramePr>
            <p:cNvPr id="52232" name="Object 2"/>
            <p:cNvGraphicFramePr>
              <a:graphicFrameLocks noChangeAspect="1"/>
            </p:cNvGraphicFramePr>
            <p:nvPr/>
          </p:nvGraphicFramePr>
          <p:xfrm>
            <a:off x="1248" y="912"/>
            <a:ext cx="3456" cy="2652"/>
          </p:xfrm>
          <a:graphic>
            <a:graphicData uri="http://schemas.openxmlformats.org/presentationml/2006/ole">
              <mc:AlternateContent xmlns:mc="http://schemas.openxmlformats.org/markup-compatibility/2006">
                <mc:Choice xmlns:v="urn:schemas-microsoft-com:vml" Requires="v">
                  <p:oleObj name="Image" r:id="rId4" imgW="4584127" imgH="3517460" progId="PhotoshopElements.Image.3">
                    <p:embed/>
                  </p:oleObj>
                </mc:Choice>
                <mc:Fallback>
                  <p:oleObj name="Image" r:id="rId4" imgW="4584127" imgH="3517460" progId="PhotoshopElements.Image.3">
                    <p:embed/>
                    <p:pic>
                      <p:nvPicPr>
                        <p:cNvPr id="5223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 y="912"/>
                          <a:ext cx="3456" cy="2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33" name="Text Box 29"/>
            <p:cNvSpPr txBox="1">
              <a:spLocks noChangeArrowheads="1"/>
            </p:cNvSpPr>
            <p:nvPr/>
          </p:nvSpPr>
          <p:spPr bwMode="auto">
            <a:xfrm>
              <a:off x="3744" y="3264"/>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a:solidFill>
                    <a:srgbClr val="000514"/>
                  </a:solidFill>
                  <a:latin typeface="Arial Unicode MS" charset="0"/>
                  <a:cs typeface="Arial Unicode MS" charset="0"/>
                </a:rPr>
                <a:t>σ</a:t>
              </a:r>
              <a:r>
                <a:rPr lang="en-US" altLang="en-US" sz="2400" baseline="-25000">
                  <a:solidFill>
                    <a:srgbClr val="000514"/>
                  </a:solidFill>
                  <a:latin typeface="Arial Unicode MS" charset="0"/>
                  <a:cs typeface="Arial Unicode MS" charset="0"/>
                </a:rPr>
                <a:t>g</a:t>
              </a:r>
              <a:endParaRPr lang="el-GR" altLang="en-US" sz="2400">
                <a:solidFill>
                  <a:srgbClr val="000514"/>
                </a:solidFill>
                <a:latin typeface="Arial Unicode MS" charset="0"/>
                <a:cs typeface="Arial Unicode MS" charset="0"/>
              </a:endParaRPr>
            </a:p>
          </p:txBody>
        </p:sp>
        <p:sp>
          <p:nvSpPr>
            <p:cNvPr id="52234" name="Text Box 30"/>
            <p:cNvSpPr txBox="1">
              <a:spLocks noChangeArrowheads="1"/>
            </p:cNvSpPr>
            <p:nvPr/>
          </p:nvSpPr>
          <p:spPr bwMode="auto">
            <a:xfrm>
              <a:off x="3696" y="192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a:solidFill>
                    <a:srgbClr val="000514"/>
                  </a:solidFill>
                  <a:latin typeface="Arial Unicode MS" charset="0"/>
                  <a:cs typeface="Arial Unicode MS" charset="0"/>
                </a:rPr>
                <a:t>σ</a:t>
              </a:r>
              <a:r>
                <a:rPr lang="en-US" altLang="en-US" sz="2400" baseline="-25000">
                  <a:solidFill>
                    <a:srgbClr val="000514"/>
                  </a:solidFill>
                  <a:latin typeface="Arial Unicode MS" charset="0"/>
                  <a:cs typeface="Arial Unicode MS" charset="0"/>
                </a:rPr>
                <a:t>g</a:t>
              </a:r>
              <a:endParaRPr lang="el-GR" altLang="en-US" sz="2400">
                <a:solidFill>
                  <a:srgbClr val="000514"/>
                </a:solidFill>
                <a:latin typeface="Arial Unicode MS" charset="0"/>
                <a:cs typeface="Arial Unicode MS" charset="0"/>
              </a:endParaRPr>
            </a:p>
          </p:txBody>
        </p:sp>
        <p:sp>
          <p:nvSpPr>
            <p:cNvPr id="52235" name="Text Box 31"/>
            <p:cNvSpPr txBox="1">
              <a:spLocks noChangeArrowheads="1"/>
            </p:cNvSpPr>
            <p:nvPr/>
          </p:nvSpPr>
          <p:spPr bwMode="auto">
            <a:xfrm>
              <a:off x="3600" y="912"/>
              <a:ext cx="7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a:solidFill>
                    <a:srgbClr val="000514"/>
                  </a:solidFill>
                  <a:latin typeface="Arial Unicode MS" charset="0"/>
                  <a:cs typeface="Arial Unicode MS" charset="0"/>
                </a:rPr>
                <a:t>σ</a:t>
              </a:r>
              <a:r>
                <a:rPr lang="en-US" altLang="en-US" sz="2400">
                  <a:solidFill>
                    <a:srgbClr val="000514"/>
                  </a:solidFill>
                  <a:latin typeface="Arial Unicode MS" charset="0"/>
                  <a:cs typeface="Arial Unicode MS" charset="0"/>
                </a:rPr>
                <a:t>*</a:t>
              </a:r>
              <a:r>
                <a:rPr lang="en-US" altLang="en-US" sz="2400" baseline="-25000">
                  <a:solidFill>
                    <a:srgbClr val="000514"/>
                  </a:solidFill>
                  <a:latin typeface="Arial Unicode MS" charset="0"/>
                  <a:cs typeface="Arial Unicode MS" charset="0"/>
                </a:rPr>
                <a:t>u</a:t>
              </a:r>
              <a:endParaRPr lang="el-GR" altLang="en-US" sz="2400">
                <a:solidFill>
                  <a:srgbClr val="000514"/>
                </a:solidFill>
                <a:latin typeface="Arial Unicode MS" charset="0"/>
                <a:cs typeface="Arial Unicode MS" charset="0"/>
              </a:endParaRPr>
            </a:p>
          </p:txBody>
        </p:sp>
        <p:sp>
          <p:nvSpPr>
            <p:cNvPr id="52236" name="Text Box 32"/>
            <p:cNvSpPr txBox="1">
              <a:spLocks noChangeArrowheads="1"/>
            </p:cNvSpPr>
            <p:nvPr/>
          </p:nvSpPr>
          <p:spPr bwMode="auto">
            <a:xfrm>
              <a:off x="3696" y="2640"/>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a:solidFill>
                    <a:srgbClr val="000514"/>
                  </a:solidFill>
                  <a:latin typeface="Arial Unicode MS" charset="0"/>
                  <a:cs typeface="Arial Unicode MS" charset="0"/>
                </a:rPr>
                <a:t>σ</a:t>
              </a:r>
              <a:r>
                <a:rPr lang="en-US" altLang="en-US" sz="2400">
                  <a:solidFill>
                    <a:srgbClr val="000514"/>
                  </a:solidFill>
                  <a:latin typeface="Arial Unicode MS" charset="0"/>
                  <a:cs typeface="Arial Unicode MS" charset="0"/>
                </a:rPr>
                <a:t>*</a:t>
              </a:r>
              <a:r>
                <a:rPr lang="en-US" altLang="en-US" sz="2400" baseline="-25000">
                  <a:solidFill>
                    <a:srgbClr val="000514"/>
                  </a:solidFill>
                  <a:latin typeface="Arial Unicode MS" charset="0"/>
                  <a:cs typeface="Arial Unicode MS" charset="0"/>
                </a:rPr>
                <a:t>u</a:t>
              </a:r>
              <a:endParaRPr lang="el-GR" altLang="en-US" sz="2400">
                <a:solidFill>
                  <a:srgbClr val="000514"/>
                </a:solidFill>
                <a:latin typeface="Arial Unicode MS" charset="0"/>
                <a:cs typeface="Arial Unicode MS" charset="0"/>
              </a:endParaRPr>
            </a:p>
          </p:txBody>
        </p:sp>
        <p:sp>
          <p:nvSpPr>
            <p:cNvPr id="52237" name="Text Box 33"/>
            <p:cNvSpPr txBox="1">
              <a:spLocks noChangeArrowheads="1"/>
            </p:cNvSpPr>
            <p:nvPr/>
          </p:nvSpPr>
          <p:spPr bwMode="auto">
            <a:xfrm>
              <a:off x="3696" y="2208"/>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a:solidFill>
                    <a:srgbClr val="000514"/>
                  </a:solidFill>
                  <a:latin typeface="Arial Unicode MS" charset="0"/>
                  <a:cs typeface="Arial Unicode MS" charset="0"/>
                </a:rPr>
                <a:t>π</a:t>
              </a:r>
              <a:r>
                <a:rPr lang="en-US" altLang="en-US" sz="2400" baseline="-25000">
                  <a:solidFill>
                    <a:srgbClr val="000514"/>
                  </a:solidFill>
                  <a:latin typeface="Arial Unicode MS" charset="0"/>
                  <a:cs typeface="Arial Unicode MS" charset="0"/>
                </a:rPr>
                <a:t>u</a:t>
              </a:r>
              <a:endParaRPr lang="el-GR" altLang="en-US" sz="2400">
                <a:solidFill>
                  <a:srgbClr val="000514"/>
                </a:solidFill>
                <a:latin typeface="Arial Unicode MS" charset="0"/>
                <a:cs typeface="Arial Unicode MS" charset="0"/>
              </a:endParaRPr>
            </a:p>
          </p:txBody>
        </p:sp>
        <p:sp>
          <p:nvSpPr>
            <p:cNvPr id="52238" name="Text Box 34"/>
            <p:cNvSpPr txBox="1">
              <a:spLocks noChangeArrowheads="1"/>
            </p:cNvSpPr>
            <p:nvPr/>
          </p:nvSpPr>
          <p:spPr bwMode="auto">
            <a:xfrm>
              <a:off x="3648" y="1248"/>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ea typeface="ＭＳ Ｐゴシック" panose="020B0600070205080204" pitchFamily="34" charset="-128"/>
                </a:defRPr>
              </a:lvl1pPr>
              <a:lvl2pPr marL="37931725" indent="-37474525">
                <a:defRPr>
                  <a:solidFill>
                    <a:schemeClr val="tx1"/>
                  </a:solidFill>
                  <a:latin typeface="Garamond" panose="02020404030301010803" pitchFamily="18" charset="0"/>
                  <a:ea typeface="ＭＳ Ｐゴシック" panose="020B0600070205080204" pitchFamily="34" charset="-128"/>
                </a:defRPr>
              </a:lvl2pPr>
              <a:lvl3pPr marL="1143000" indent="-228600">
                <a:defRPr>
                  <a:solidFill>
                    <a:schemeClr val="tx1"/>
                  </a:solidFill>
                  <a:latin typeface="Garamond" panose="02020404030301010803" pitchFamily="18" charset="0"/>
                  <a:ea typeface="ＭＳ Ｐゴシック" panose="020B0600070205080204" pitchFamily="34" charset="-128"/>
                </a:defRPr>
              </a:lvl3pPr>
              <a:lvl4pPr marL="1600200" indent="-228600">
                <a:defRPr>
                  <a:solidFill>
                    <a:schemeClr val="tx1"/>
                  </a:solidFill>
                  <a:latin typeface="Garamond" panose="02020404030301010803" pitchFamily="18" charset="0"/>
                  <a:ea typeface="ＭＳ Ｐゴシック" panose="020B0600070205080204" pitchFamily="34" charset="-128"/>
                </a:defRPr>
              </a:lvl4pPr>
              <a:lvl5pPr marL="2057400" indent="-228600">
                <a:defRPr>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Garamond" panose="02020404030301010803" pitchFamily="18" charset="0"/>
                  <a:ea typeface="ＭＳ Ｐゴシック" panose="020B0600070205080204" pitchFamily="34" charset="-128"/>
                </a:defRPr>
              </a:lvl9pPr>
            </a:lstStyle>
            <a:p>
              <a:pPr eaLnBrk="0" fontAlgn="base" hangingPunct="0">
                <a:spcBef>
                  <a:spcPct val="50000"/>
                </a:spcBef>
                <a:spcAft>
                  <a:spcPct val="0"/>
                </a:spcAft>
              </a:pPr>
              <a:r>
                <a:rPr lang="el-GR" altLang="en-US" sz="2400">
                  <a:solidFill>
                    <a:srgbClr val="000514"/>
                  </a:solidFill>
                  <a:latin typeface="Arial Unicode MS" charset="0"/>
                  <a:cs typeface="Arial Unicode MS" charset="0"/>
                </a:rPr>
                <a:t>π</a:t>
              </a:r>
              <a:r>
                <a:rPr lang="en-US" altLang="en-US" sz="2400">
                  <a:solidFill>
                    <a:srgbClr val="000514"/>
                  </a:solidFill>
                  <a:latin typeface="Arial Unicode MS" charset="0"/>
                  <a:cs typeface="Arial Unicode MS" charset="0"/>
                </a:rPr>
                <a:t>*</a:t>
              </a:r>
              <a:r>
                <a:rPr lang="en-US" altLang="en-US" sz="2400" baseline="-25000">
                  <a:solidFill>
                    <a:srgbClr val="000514"/>
                  </a:solidFill>
                  <a:latin typeface="Arial Unicode MS" charset="0"/>
                  <a:cs typeface="Arial Unicode MS" charset="0"/>
                </a:rPr>
                <a:t>g</a:t>
              </a:r>
              <a:endParaRPr lang="el-GR" altLang="en-US" sz="2400">
                <a:solidFill>
                  <a:srgbClr val="000514"/>
                </a:solidFill>
                <a:latin typeface="Arial Unicode MS" charset="0"/>
                <a:cs typeface="Arial Unicode MS" charset="0"/>
              </a:endParaRPr>
            </a:p>
          </p:txBody>
        </p:sp>
      </p:grpSp>
      <p:sp>
        <p:nvSpPr>
          <p:cNvPr id="52229" name="Line 37"/>
          <p:cNvSpPr>
            <a:spLocks noChangeShapeType="1"/>
          </p:cNvSpPr>
          <p:nvPr/>
        </p:nvSpPr>
        <p:spPr bwMode="auto">
          <a:xfrm flipV="1">
            <a:off x="4800600" y="4419600"/>
            <a:ext cx="2514600" cy="6096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52230" name="Line 38"/>
          <p:cNvSpPr>
            <a:spLocks noChangeShapeType="1"/>
          </p:cNvSpPr>
          <p:nvPr/>
        </p:nvSpPr>
        <p:spPr bwMode="auto">
          <a:xfrm flipV="1">
            <a:off x="4114800" y="3886200"/>
            <a:ext cx="2971800" cy="3048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52231" name="Line 39"/>
          <p:cNvSpPr>
            <a:spLocks noChangeShapeType="1"/>
          </p:cNvSpPr>
          <p:nvPr/>
        </p:nvSpPr>
        <p:spPr bwMode="auto">
          <a:xfrm flipV="1">
            <a:off x="4876800" y="3352800"/>
            <a:ext cx="2438400" cy="3048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Tree>
    <p:extLst>
      <p:ext uri="{BB962C8B-B14F-4D97-AF65-F5344CB8AC3E}">
        <p14:creationId xmlns:p14="http://schemas.microsoft.com/office/powerpoint/2010/main" val="207037015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961" y="0"/>
            <a:ext cx="6843825" cy="6697979"/>
          </a:xfrm>
          <a:prstGeom prst="rect">
            <a:avLst/>
          </a:prstGeom>
        </p:spPr>
      </p:pic>
      <p:pic>
        <p:nvPicPr>
          <p:cNvPr id="4" name="Picture 3"/>
          <p:cNvPicPr>
            <a:picLocks noChangeAspect="1"/>
          </p:cNvPicPr>
          <p:nvPr/>
        </p:nvPicPr>
        <p:blipFill>
          <a:blip r:embed="rId3"/>
          <a:stretch>
            <a:fillRect/>
          </a:stretch>
        </p:blipFill>
        <p:spPr>
          <a:xfrm>
            <a:off x="7025312" y="593790"/>
            <a:ext cx="5157166" cy="5393354"/>
          </a:xfrm>
          <a:prstGeom prst="rect">
            <a:avLst/>
          </a:prstGeom>
        </p:spPr>
      </p:pic>
    </p:spTree>
    <p:extLst>
      <p:ext uri="{BB962C8B-B14F-4D97-AF65-F5344CB8AC3E}">
        <p14:creationId xmlns:p14="http://schemas.microsoft.com/office/powerpoint/2010/main" val="3976496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A84F6A-4DAB-BB3C-3861-E4B511C893A6}"/>
              </a:ext>
            </a:extLst>
          </p:cNvPr>
          <p:cNvPicPr>
            <a:picLocks noChangeAspect="1"/>
          </p:cNvPicPr>
          <p:nvPr/>
        </p:nvPicPr>
        <p:blipFill>
          <a:blip r:embed="rId2"/>
          <a:stretch>
            <a:fillRect/>
          </a:stretch>
        </p:blipFill>
        <p:spPr>
          <a:xfrm>
            <a:off x="5354714" y="529370"/>
            <a:ext cx="6837286" cy="6328630"/>
          </a:xfrm>
          <a:prstGeom prst="rect">
            <a:avLst/>
          </a:prstGeom>
        </p:spPr>
      </p:pic>
      <p:pic>
        <p:nvPicPr>
          <p:cNvPr id="4" name="Picture 3">
            <a:extLst>
              <a:ext uri="{FF2B5EF4-FFF2-40B4-BE49-F238E27FC236}">
                <a16:creationId xmlns:a16="http://schemas.microsoft.com/office/drawing/2014/main" id="{A17D9A79-DECD-62DE-AEBC-2B54651E66D4}"/>
              </a:ext>
            </a:extLst>
          </p:cNvPr>
          <p:cNvPicPr>
            <a:picLocks noChangeAspect="1"/>
          </p:cNvPicPr>
          <p:nvPr/>
        </p:nvPicPr>
        <p:blipFill>
          <a:blip r:embed="rId3"/>
          <a:stretch>
            <a:fillRect/>
          </a:stretch>
        </p:blipFill>
        <p:spPr>
          <a:xfrm>
            <a:off x="-1227007" y="339347"/>
            <a:ext cx="6313858" cy="6179306"/>
          </a:xfrm>
          <a:prstGeom prst="rect">
            <a:avLst/>
          </a:prstGeom>
        </p:spPr>
      </p:pic>
    </p:spTree>
    <p:extLst>
      <p:ext uri="{BB962C8B-B14F-4D97-AF65-F5344CB8AC3E}">
        <p14:creationId xmlns:p14="http://schemas.microsoft.com/office/powerpoint/2010/main" val="125570763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5698" y="643467"/>
            <a:ext cx="10866761" cy="5825066"/>
          </a:xfrm>
          <a:prstGeom prst="rect">
            <a:avLst/>
          </a:prstGeom>
        </p:spPr>
      </p:pic>
    </p:spTree>
    <p:extLst>
      <p:ext uri="{BB962C8B-B14F-4D97-AF65-F5344CB8AC3E}">
        <p14:creationId xmlns:p14="http://schemas.microsoft.com/office/powerpoint/2010/main" val="112226053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5409" y="1119540"/>
            <a:ext cx="10893123" cy="5586666"/>
          </a:xfrm>
          <a:prstGeom prst="rect">
            <a:avLst/>
          </a:prstGeom>
        </p:spPr>
      </p:pic>
    </p:spTree>
    <p:extLst>
      <p:ext uri="{BB962C8B-B14F-4D97-AF65-F5344CB8AC3E}">
        <p14:creationId xmlns:p14="http://schemas.microsoft.com/office/powerpoint/2010/main" val="23934723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4063" y="0"/>
            <a:ext cx="9956428" cy="6686550"/>
          </a:xfrm>
          <a:prstGeom prst="rect">
            <a:avLst/>
          </a:prstGeom>
        </p:spPr>
      </p:pic>
    </p:spTree>
    <p:extLst>
      <p:ext uri="{BB962C8B-B14F-4D97-AF65-F5344CB8AC3E}">
        <p14:creationId xmlns:p14="http://schemas.microsoft.com/office/powerpoint/2010/main" val="11390741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4805" y="0"/>
            <a:ext cx="9289003" cy="9186041"/>
          </a:xfrm>
          <a:prstGeom prst="rect">
            <a:avLst/>
          </a:prstGeom>
        </p:spPr>
      </p:pic>
      <p:pic>
        <p:nvPicPr>
          <p:cNvPr id="3" name="Picture 2"/>
          <p:cNvPicPr>
            <a:picLocks noChangeAspect="1"/>
          </p:cNvPicPr>
          <p:nvPr/>
        </p:nvPicPr>
        <p:blipFill>
          <a:blip r:embed="rId3"/>
          <a:stretch>
            <a:fillRect/>
          </a:stretch>
        </p:blipFill>
        <p:spPr>
          <a:xfrm>
            <a:off x="6731398" y="593789"/>
            <a:ext cx="5460602" cy="5710687"/>
          </a:xfrm>
          <a:prstGeom prst="rect">
            <a:avLst/>
          </a:prstGeom>
        </p:spPr>
      </p:pic>
    </p:spTree>
    <p:extLst>
      <p:ext uri="{BB962C8B-B14F-4D97-AF65-F5344CB8AC3E}">
        <p14:creationId xmlns:p14="http://schemas.microsoft.com/office/powerpoint/2010/main" val="2607032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5842"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828800"/>
            <a:ext cx="3644900"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7" name="Rectangle 3"/>
          <p:cNvSpPr>
            <a:spLocks noChangeArrowheads="1"/>
          </p:cNvSpPr>
          <p:nvPr/>
        </p:nvSpPr>
        <p:spPr bwMode="auto">
          <a:xfrm>
            <a:off x="1909764" y="4781550"/>
            <a:ext cx="8372475"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dirty="0">
                <a:solidFill>
                  <a:srgbClr val="FFFF00"/>
                </a:solidFill>
                <a:effectLst>
                  <a:outerShdw blurRad="38100" dist="38100" dir="2700000" algn="tl">
                    <a:srgbClr val="000000"/>
                  </a:outerShdw>
                </a:effectLst>
                <a:latin typeface="Arial" panose="020B0604020202020204" pitchFamily="34" charset="0"/>
              </a:rPr>
              <a:t>Figure 1.17(</a:t>
            </a:r>
            <a:r>
              <a:rPr lang="en-US" altLang="en-US" i="1" dirty="0">
                <a:solidFill>
                  <a:srgbClr val="FFFF00"/>
                </a:solidFill>
                <a:effectLst>
                  <a:outerShdw blurRad="38100" dist="38100" dir="2700000" algn="tl">
                    <a:srgbClr val="000000"/>
                  </a:outerShdw>
                </a:effectLst>
                <a:latin typeface="Arial" panose="020B0604020202020204" pitchFamily="34" charset="0"/>
              </a:rPr>
              <a:t>d</a:t>
            </a:r>
            <a:r>
              <a:rPr lang="en-US" altLang="en-US" dirty="0">
                <a:solidFill>
                  <a:srgbClr val="FFFF00"/>
                </a:solidFill>
                <a:effectLst>
                  <a:outerShdw blurRad="38100" dist="38100" dir="2700000" algn="tl">
                    <a:srgbClr val="000000"/>
                  </a:outerShdw>
                </a:effectLst>
                <a:latin typeface="Arial" panose="020B0604020202020204" pitchFamily="34" charset="0"/>
              </a:rPr>
              <a:t>)  A molecule of H</a:t>
            </a:r>
            <a:r>
              <a:rPr lang="en-US" altLang="en-US" baseline="-25000" dirty="0">
                <a:solidFill>
                  <a:srgbClr val="FFFF00"/>
                </a:solidFill>
                <a:effectLst>
                  <a:outerShdw blurRad="38100" dist="38100" dir="2700000" algn="tl">
                    <a:srgbClr val="000000"/>
                  </a:outerShdw>
                </a:effectLst>
                <a:latin typeface="Arial" panose="020B0604020202020204" pitchFamily="34" charset="0"/>
              </a:rPr>
              <a:t>2</a:t>
            </a:r>
            <a:r>
              <a:rPr lang="en-US" altLang="en-US" dirty="0">
                <a:solidFill>
                  <a:srgbClr val="FFFF00"/>
                </a:solidFill>
                <a:effectLst>
                  <a:outerShdw blurRad="38100" dist="38100" dir="2700000" algn="tl">
                    <a:srgbClr val="000000"/>
                  </a:outerShdw>
                </a:effectLst>
                <a:latin typeface="Arial" panose="020B0604020202020204" pitchFamily="34" charset="0"/>
              </a:rPr>
              <a:t>.   The two hydrogen 1</a:t>
            </a:r>
            <a:r>
              <a:rPr lang="en-US" altLang="en-US" i="1" dirty="0">
                <a:solidFill>
                  <a:srgbClr val="FFFF00"/>
                </a:solidFill>
                <a:effectLst>
                  <a:outerShdw blurRad="38100" dist="38100" dir="2700000" algn="tl">
                    <a:srgbClr val="000000"/>
                  </a:outerShdw>
                </a:effectLst>
                <a:latin typeface="Arial" panose="020B0604020202020204" pitchFamily="34" charset="0"/>
              </a:rPr>
              <a:t>s</a:t>
            </a:r>
            <a:r>
              <a:rPr lang="en-US" altLang="en-US" dirty="0">
                <a:solidFill>
                  <a:srgbClr val="FFFF00"/>
                </a:solidFill>
                <a:effectLst>
                  <a:outerShdw blurRad="38100" dist="38100" dir="2700000" algn="tl">
                    <a:srgbClr val="000000"/>
                  </a:outerShdw>
                </a:effectLst>
                <a:latin typeface="Arial" panose="020B0604020202020204" pitchFamily="34" charset="0"/>
              </a:rPr>
              <a:t> orbitals have been replaced by a new orbital that encompasses both hydrogens and contains both electrons.</a:t>
            </a:r>
          </a:p>
        </p:txBody>
      </p:sp>
      <p:sp>
        <p:nvSpPr>
          <p:cNvPr id="36868" name="Rectangle 4"/>
          <p:cNvSpPr>
            <a:spLocks noGrp="1" noChangeArrowheads="1"/>
          </p:cNvSpPr>
          <p:nvPr>
            <p:ph type="title"/>
          </p:nvPr>
        </p:nvSpPr>
        <p:spPr>
          <a:ln cap="flat"/>
        </p:spPr>
        <p:txBody>
          <a:bodyPr/>
          <a:lstStyle/>
          <a:p>
            <a:pPr>
              <a:defRPr/>
            </a:pPr>
            <a:r>
              <a:rPr lang="en-US" altLang="en-US" dirty="0"/>
              <a:t>Valence Bond Model of H</a:t>
            </a:r>
            <a:r>
              <a:rPr lang="en-US" altLang="en-US" baseline="-25000" dirty="0"/>
              <a:t>2</a:t>
            </a:r>
          </a:p>
        </p:txBody>
      </p:sp>
    </p:spTree>
    <p:extLst>
      <p:ext uri="{BB962C8B-B14F-4D97-AF65-F5344CB8AC3E}">
        <p14:creationId xmlns:p14="http://schemas.microsoft.com/office/powerpoint/2010/main" val="1045107903"/>
      </p:ext>
    </p:extLst>
  </p:cSld>
  <p:clrMapOvr>
    <a:overrideClrMapping bg1="dk2" tx1="lt1" bg2="dk1" tx2="lt2" accent1="accent1" accent2="accent2" accent3="accent3" accent4="accent4" accent5="accent5" accent6="accent6" hlink="hlink" folHlink="folHlink"/>
  </p:clrMapOvr>
  <p:transition spd="slow">
    <p:split orient="vert" dir="in"/>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768" y="208053"/>
            <a:ext cx="6689118" cy="6407709"/>
          </a:xfrm>
          <a:prstGeom prst="rect">
            <a:avLst/>
          </a:prstGeom>
        </p:spPr>
      </p:pic>
      <p:pic>
        <p:nvPicPr>
          <p:cNvPr id="3" name="Picture 2"/>
          <p:cNvPicPr>
            <a:picLocks noChangeAspect="1"/>
          </p:cNvPicPr>
          <p:nvPr/>
        </p:nvPicPr>
        <p:blipFill>
          <a:blip r:embed="rId3"/>
          <a:stretch>
            <a:fillRect/>
          </a:stretch>
        </p:blipFill>
        <p:spPr>
          <a:xfrm>
            <a:off x="6868887" y="460058"/>
            <a:ext cx="5412506" cy="3905114"/>
          </a:xfrm>
          <a:prstGeom prst="rect">
            <a:avLst/>
          </a:prstGeom>
        </p:spPr>
      </p:pic>
    </p:spTree>
    <p:extLst>
      <p:ext uri="{BB962C8B-B14F-4D97-AF65-F5344CB8AC3E}">
        <p14:creationId xmlns:p14="http://schemas.microsoft.com/office/powerpoint/2010/main" val="382079686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0089" y="360997"/>
            <a:ext cx="4531941" cy="6056685"/>
          </a:xfrm>
          <a:prstGeom prst="rect">
            <a:avLst/>
          </a:prstGeom>
        </p:spPr>
      </p:pic>
      <p:pic>
        <p:nvPicPr>
          <p:cNvPr id="3" name="Picture 2"/>
          <p:cNvPicPr>
            <a:picLocks noChangeAspect="1"/>
          </p:cNvPicPr>
          <p:nvPr/>
        </p:nvPicPr>
        <p:blipFill>
          <a:blip r:embed="rId3"/>
          <a:stretch>
            <a:fillRect/>
          </a:stretch>
        </p:blipFill>
        <p:spPr>
          <a:xfrm>
            <a:off x="4903470" y="3385633"/>
            <a:ext cx="7141385" cy="1625986"/>
          </a:xfrm>
          <a:prstGeom prst="rect">
            <a:avLst/>
          </a:prstGeom>
        </p:spPr>
      </p:pic>
      <p:pic>
        <p:nvPicPr>
          <p:cNvPr id="5" name="Picture 4">
            <a:extLst>
              <a:ext uri="{FF2B5EF4-FFF2-40B4-BE49-F238E27FC236}">
                <a16:creationId xmlns:a16="http://schemas.microsoft.com/office/drawing/2014/main" id="{657BA333-1CA7-438D-805B-961FFE2B0470}"/>
              </a:ext>
            </a:extLst>
          </p:cNvPr>
          <p:cNvPicPr>
            <a:picLocks noChangeAspect="1"/>
          </p:cNvPicPr>
          <p:nvPr/>
        </p:nvPicPr>
        <p:blipFill>
          <a:blip r:embed="rId4"/>
          <a:stretch>
            <a:fillRect/>
          </a:stretch>
        </p:blipFill>
        <p:spPr>
          <a:xfrm>
            <a:off x="5011727" y="120621"/>
            <a:ext cx="7315200" cy="1552575"/>
          </a:xfrm>
          <a:prstGeom prst="rect">
            <a:avLst/>
          </a:prstGeom>
        </p:spPr>
      </p:pic>
    </p:spTree>
    <p:extLst>
      <p:ext uri="{BB962C8B-B14F-4D97-AF65-F5344CB8AC3E}">
        <p14:creationId xmlns:p14="http://schemas.microsoft.com/office/powerpoint/2010/main" val="38280151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35E0AD-B531-439C-A16A-95C28F217411}"/>
              </a:ext>
            </a:extLst>
          </p:cNvPr>
          <p:cNvPicPr>
            <a:picLocks noChangeAspect="1"/>
          </p:cNvPicPr>
          <p:nvPr/>
        </p:nvPicPr>
        <p:blipFill>
          <a:blip r:embed="rId2"/>
          <a:stretch>
            <a:fillRect/>
          </a:stretch>
        </p:blipFill>
        <p:spPr>
          <a:xfrm>
            <a:off x="2990357" y="312481"/>
            <a:ext cx="5995988" cy="6545519"/>
          </a:xfrm>
          <a:prstGeom prst="rect">
            <a:avLst/>
          </a:prstGeom>
        </p:spPr>
      </p:pic>
    </p:spTree>
    <p:extLst>
      <p:ext uri="{BB962C8B-B14F-4D97-AF65-F5344CB8AC3E}">
        <p14:creationId xmlns:p14="http://schemas.microsoft.com/office/powerpoint/2010/main" val="107920031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95D421-39E5-41C1-8DD7-6F4F00246732}"/>
              </a:ext>
            </a:extLst>
          </p:cNvPr>
          <p:cNvPicPr>
            <a:picLocks noChangeAspect="1"/>
          </p:cNvPicPr>
          <p:nvPr/>
        </p:nvPicPr>
        <p:blipFill>
          <a:blip r:embed="rId2"/>
          <a:stretch>
            <a:fillRect/>
          </a:stretch>
        </p:blipFill>
        <p:spPr>
          <a:xfrm>
            <a:off x="2332324" y="296272"/>
            <a:ext cx="7527352" cy="6265456"/>
          </a:xfrm>
          <a:prstGeom prst="rect">
            <a:avLst/>
          </a:prstGeom>
        </p:spPr>
      </p:pic>
    </p:spTree>
    <p:extLst>
      <p:ext uri="{BB962C8B-B14F-4D97-AF65-F5344CB8AC3E}">
        <p14:creationId xmlns:p14="http://schemas.microsoft.com/office/powerpoint/2010/main" val="24230292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119743" y="1359266"/>
            <a:ext cx="11745686" cy="5078313"/>
          </a:xfrm>
          <a:prstGeom prst="rect">
            <a:avLst/>
          </a:prstGeom>
        </p:spPr>
        <p:txBody>
          <a:bodyPr wrap="square">
            <a:spAutoFit/>
          </a:bodyPr>
          <a:lstStyle/>
          <a:p>
            <a:pPr algn="just" rtl="1"/>
            <a:r>
              <a:rPr lang="fa-IR" sz="3600" dirty="0"/>
              <a:t>اتم الکترونگاتیوتردارای اوربیتالهای با انرژی کمتری خواهد داشت و بنابراین بیشتر در اوربیتالهای ملکولی پیوندی نقش دارند.</a:t>
            </a:r>
          </a:p>
          <a:p>
            <a:pPr algn="just" rtl="1"/>
            <a:r>
              <a:rPr lang="fa-IR" sz="3600" dirty="0"/>
              <a:t>اتم با الکترونگاتیویته کمتردارای اوربیتالهای با انرژی بیشتری است و در اوربیتالهای مولکولی  ضد پیوند بیشتر نقش دارد.</a:t>
            </a:r>
            <a:endParaRPr lang="en-US" sz="3600" dirty="0"/>
          </a:p>
          <a:p>
            <a:pPr algn="just" rtl="1"/>
            <a:r>
              <a:rPr lang="fa-IR" sz="3600" dirty="0"/>
              <a:t> بنابر این برای مولکولهای دوهسته ای ناهم هسته ای:</a:t>
            </a:r>
          </a:p>
          <a:p>
            <a:pPr algn="just" rtl="1"/>
            <a:r>
              <a:rPr lang="fa-IR" sz="3600" dirty="0"/>
              <a:t>1. اوربیتال (های) مولکولی پیوند ی عمدتا بر روی اتم  با انرژی اوربیتالی پایین (اتم الکترونگاتیوتر) مستقر هستند.</a:t>
            </a:r>
          </a:p>
          <a:p>
            <a:pPr algn="just" rtl="1"/>
            <a:r>
              <a:rPr lang="fa-IR" sz="3600" dirty="0"/>
              <a:t>2- اوربیتال مولکولی ضد پیوند به طور عمدتا بر روی اتم  با انرژی اوربیتالی بالاتر (اتم  با الکترونگاتیوی کمترتر) مستقر هستند.</a:t>
            </a:r>
          </a:p>
        </p:txBody>
      </p:sp>
      <p:sp>
        <p:nvSpPr>
          <p:cNvPr id="3" name="Rectangle 2"/>
          <p:cNvSpPr/>
          <p:nvPr/>
        </p:nvSpPr>
        <p:spPr>
          <a:xfrm>
            <a:off x="370114" y="253778"/>
            <a:ext cx="7532915" cy="707886"/>
          </a:xfrm>
          <a:prstGeom prst="rect">
            <a:avLst/>
          </a:prstGeom>
        </p:spPr>
        <p:txBody>
          <a:bodyPr wrap="square">
            <a:spAutoFit/>
          </a:bodyPr>
          <a:lstStyle/>
          <a:p>
            <a:r>
              <a:rPr lang="en-US" sz="4000" dirty="0">
                <a:latin typeface="Times New Roman" panose="02020603050405020304" pitchFamily="18" charset="0"/>
                <a:cs typeface="Times New Roman" panose="02020603050405020304" pitchFamily="18" charset="0"/>
              </a:rPr>
              <a:t>Heteronuclear Diatomic</a:t>
            </a:r>
            <a:r>
              <a:rPr lang="fa-IR"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Molecules</a:t>
            </a:r>
          </a:p>
        </p:txBody>
      </p:sp>
    </p:spTree>
    <p:extLst>
      <p:ext uri="{BB962C8B-B14F-4D97-AF65-F5344CB8AC3E}">
        <p14:creationId xmlns:p14="http://schemas.microsoft.com/office/powerpoint/2010/main" val="270839481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Rot="1" noChangeArrowheads="1"/>
          </p:cNvSpPr>
          <p:nvPr>
            <p:ph type="title"/>
          </p:nvPr>
        </p:nvSpPr>
        <p:spPr/>
        <p:txBody>
          <a:bodyPr/>
          <a:lstStyle/>
          <a:p>
            <a:pPr eaLnBrk="1" hangingPunct="1">
              <a:defRPr/>
            </a:pPr>
            <a:r>
              <a:rPr lang="en-US">
                <a:ea typeface="+mj-ea"/>
                <a:cs typeface="+mj-cs"/>
              </a:rPr>
              <a:t>HF</a:t>
            </a:r>
          </a:p>
        </p:txBody>
      </p:sp>
      <p:pic>
        <p:nvPicPr>
          <p:cNvPr id="55300" name="Picture 4" descr="fig0321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1" y="1752601"/>
            <a:ext cx="4162425"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Line 7"/>
          <p:cNvSpPr>
            <a:spLocks noChangeShapeType="1"/>
          </p:cNvSpPr>
          <p:nvPr/>
        </p:nvSpPr>
        <p:spPr bwMode="auto">
          <a:xfrm flipH="1" flipV="1">
            <a:off x="5486400" y="4191000"/>
            <a:ext cx="762000" cy="76200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ea typeface="ＭＳ Ｐゴシック" panose="020B0600070205080204" pitchFamily="34" charset="-128"/>
            </a:endParaRPr>
          </a:p>
        </p:txBody>
      </p:sp>
      <p:sp>
        <p:nvSpPr>
          <p:cNvPr id="3" name="Rectangle 2"/>
          <p:cNvSpPr/>
          <p:nvPr/>
        </p:nvSpPr>
        <p:spPr>
          <a:xfrm>
            <a:off x="7075714" y="1602156"/>
            <a:ext cx="4800600" cy="4031873"/>
          </a:xfrm>
          <a:prstGeom prst="rect">
            <a:avLst/>
          </a:prstGeom>
        </p:spPr>
        <p:txBody>
          <a:bodyPr wrap="square">
            <a:spAutoFit/>
          </a:bodyPr>
          <a:lstStyle/>
          <a:p>
            <a:pPr algn="r" rtl="1"/>
            <a:r>
              <a:rPr lang="fa-IR" sz="3200" dirty="0"/>
              <a:t>اوربیتالهای</a:t>
            </a:r>
            <a:r>
              <a:rPr lang="en-US" sz="3200" dirty="0"/>
              <a:t>s</a:t>
            </a:r>
            <a:r>
              <a:rPr lang="fa-IR" sz="3200" dirty="0"/>
              <a:t> 2</a:t>
            </a:r>
            <a:r>
              <a:rPr lang="en-US" sz="3200" dirty="0"/>
              <a:t> </a:t>
            </a:r>
            <a:r>
              <a:rPr lang="fa-IR" sz="3200" dirty="0"/>
              <a:t>و</a:t>
            </a:r>
            <a:r>
              <a:rPr lang="en-US" sz="3200" dirty="0" err="1"/>
              <a:t>px</a:t>
            </a:r>
            <a:r>
              <a:rPr lang="fa-IR" sz="3200" dirty="0"/>
              <a:t> 2</a:t>
            </a:r>
            <a:r>
              <a:rPr lang="en-US" sz="3200" dirty="0"/>
              <a:t> </a:t>
            </a:r>
            <a:r>
              <a:rPr lang="fa-IR" sz="3200" dirty="0"/>
              <a:t>روی فلوئور با اوربیتال</a:t>
            </a:r>
            <a:r>
              <a:rPr lang="en-US" sz="3200" dirty="0"/>
              <a:t>s</a:t>
            </a:r>
            <a:r>
              <a:rPr lang="fa-IR" sz="3200" dirty="0"/>
              <a:t> 1</a:t>
            </a:r>
            <a:r>
              <a:rPr lang="en-US" sz="3200" dirty="0"/>
              <a:t> </a:t>
            </a:r>
            <a:r>
              <a:rPr lang="fa-IR" sz="3200" dirty="0"/>
              <a:t>روی هیدروژن برهم کنش دارند.</a:t>
            </a:r>
          </a:p>
          <a:p>
            <a:pPr algn="r" rtl="1"/>
            <a:r>
              <a:rPr lang="fa-IR" sz="3200" dirty="0"/>
              <a:t>اربیتالهای </a:t>
            </a:r>
            <a:r>
              <a:rPr lang="en-US" sz="3200" dirty="0" err="1"/>
              <a:t>Py</a:t>
            </a:r>
            <a:r>
              <a:rPr lang="en-US" sz="3200" dirty="0"/>
              <a:t> </a:t>
            </a:r>
            <a:r>
              <a:rPr lang="fa-IR" sz="3200" dirty="0"/>
              <a:t>و </a:t>
            </a:r>
            <a:r>
              <a:rPr lang="en-US" sz="3200" dirty="0" err="1"/>
              <a:t>Pz</a:t>
            </a:r>
            <a:r>
              <a:rPr lang="en-US" sz="3200" dirty="0"/>
              <a:t> </a:t>
            </a:r>
            <a:r>
              <a:rPr lang="fa-IR" sz="3200" dirty="0"/>
              <a:t>در فلوئور فاقد تقارن مناسب برای برهم کنش با هیدروژن هستند و به عنوان اربیتالهای غیر پیوندی باقی می مانند</a:t>
            </a:r>
            <a:endParaRPr lang="en-US" sz="3200" dirty="0"/>
          </a:p>
        </p:txBody>
      </p:sp>
    </p:spTree>
    <p:extLst>
      <p:ext uri="{BB962C8B-B14F-4D97-AF65-F5344CB8AC3E}">
        <p14:creationId xmlns:p14="http://schemas.microsoft.com/office/powerpoint/2010/main" val="30212321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45794" name="Rectangle 2"/>
          <p:cNvSpPr>
            <a:spLocks noGrp="1" noRot="1" noChangeArrowheads="1"/>
          </p:cNvSpPr>
          <p:nvPr>
            <p:ph type="title"/>
          </p:nvPr>
        </p:nvSpPr>
        <p:spPr/>
        <p:txBody>
          <a:bodyPr/>
          <a:lstStyle/>
          <a:p>
            <a:pPr eaLnBrk="1" hangingPunct="1">
              <a:defRPr/>
            </a:pPr>
            <a:r>
              <a:rPr lang="en-US">
                <a:ea typeface="+mj-ea"/>
                <a:cs typeface="+mj-cs"/>
              </a:rPr>
              <a:t>Carbon monoxide</a:t>
            </a:r>
          </a:p>
        </p:txBody>
      </p:sp>
      <p:pic>
        <p:nvPicPr>
          <p:cNvPr id="3" name="Picture 2"/>
          <p:cNvPicPr>
            <a:picLocks noChangeAspect="1"/>
          </p:cNvPicPr>
          <p:nvPr/>
        </p:nvPicPr>
        <p:blipFill>
          <a:blip r:embed="rId2"/>
          <a:stretch>
            <a:fillRect/>
          </a:stretch>
        </p:blipFill>
        <p:spPr>
          <a:xfrm>
            <a:off x="0" y="1175657"/>
            <a:ext cx="7344249" cy="5365166"/>
          </a:xfrm>
          <a:prstGeom prst="rect">
            <a:avLst/>
          </a:prstGeom>
        </p:spPr>
      </p:pic>
    </p:spTree>
    <p:extLst>
      <p:ext uri="{BB962C8B-B14F-4D97-AF65-F5344CB8AC3E}">
        <p14:creationId xmlns:p14="http://schemas.microsoft.com/office/powerpoint/2010/main" val="32180759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Rot="1" noChangeArrowheads="1"/>
          </p:cNvSpPr>
          <p:nvPr>
            <p:ph type="title"/>
          </p:nvPr>
        </p:nvSpPr>
        <p:spPr/>
        <p:txBody>
          <a:bodyPr/>
          <a:lstStyle/>
          <a:p>
            <a:pPr eaLnBrk="1" hangingPunct="1">
              <a:defRPr/>
            </a:pPr>
            <a:r>
              <a:rPr lang="en-US">
                <a:ea typeface="+mj-ea"/>
                <a:cs typeface="+mj-cs"/>
              </a:rPr>
              <a:t>CO as a Ligand</a:t>
            </a:r>
          </a:p>
        </p:txBody>
      </p:sp>
      <p:graphicFrame>
        <p:nvGraphicFramePr>
          <p:cNvPr id="63492" name="Object 2"/>
          <p:cNvGraphicFramePr>
            <a:graphicFrameLocks noGrp="1" noChangeAspect="1"/>
          </p:cNvGraphicFramePr>
          <p:nvPr>
            <p:ph sz="half" idx="2"/>
            <p:extLst>
              <p:ext uri="{D42A27DB-BD31-4B8C-83A1-F6EECF244321}">
                <p14:modId xmlns:p14="http://schemas.microsoft.com/office/powerpoint/2010/main" val="3261260314"/>
              </p:ext>
            </p:extLst>
          </p:nvPr>
        </p:nvGraphicFramePr>
        <p:xfrm>
          <a:off x="163286" y="3505200"/>
          <a:ext cx="6019800" cy="2787650"/>
        </p:xfrm>
        <a:graphic>
          <a:graphicData uri="http://schemas.openxmlformats.org/presentationml/2006/ole">
            <mc:AlternateContent xmlns:mc="http://schemas.openxmlformats.org/markup-compatibility/2006">
              <mc:Choice xmlns:v="urn:schemas-microsoft-com:vml" Requires="v">
                <p:oleObj name="Image" r:id="rId2" imgW="5841270" imgH="2704762" progId="PhotoshopElements.Image.3">
                  <p:embed/>
                </p:oleObj>
              </mc:Choice>
              <mc:Fallback>
                <p:oleObj name="Image" r:id="rId2" imgW="5841270" imgH="2704762" progId="PhotoshopElements.Image.3">
                  <p:embed/>
                  <p:pic>
                    <p:nvPicPr>
                      <p:cNvPr id="6349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3505200"/>
                        <a:ext cx="60198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p:cNvSpPr/>
          <p:nvPr/>
        </p:nvSpPr>
        <p:spPr>
          <a:xfrm>
            <a:off x="0" y="1308001"/>
            <a:ext cx="11898085" cy="2062103"/>
          </a:xfrm>
          <a:prstGeom prst="rect">
            <a:avLst/>
          </a:prstGeom>
        </p:spPr>
        <p:txBody>
          <a:bodyPr wrap="square">
            <a:spAutoFit/>
          </a:bodyPr>
          <a:lstStyle/>
          <a:p>
            <a:pPr algn="just" rtl="1"/>
            <a:r>
              <a:rPr lang="fa-IR" sz="3200" dirty="0"/>
              <a:t>مونوکسید کربن به عنوان یک دهنده </a:t>
            </a:r>
            <a:r>
              <a:rPr lang="el-GR" sz="3200" dirty="0"/>
              <a:t>σ </a:t>
            </a:r>
            <a:r>
              <a:rPr lang="fa-IR" sz="3200" dirty="0"/>
              <a:t> و یک لیگاند پذیرنده(گیرنده) </a:t>
            </a:r>
            <a:r>
              <a:rPr lang="el-GR" sz="3200" dirty="0"/>
              <a:t>π </a:t>
            </a:r>
            <a:r>
              <a:rPr lang="fa-IR" sz="3200" dirty="0"/>
              <a:t> شناخته می شود. این لیگاند ازطریق اوربیتال </a:t>
            </a:r>
            <a:r>
              <a:rPr lang="en-US" sz="3200" dirty="0"/>
              <a:t>HOMO </a:t>
            </a:r>
            <a:r>
              <a:rPr lang="fa-IR" sz="3200" dirty="0"/>
              <a:t> ی پرخود با فلز پیوند سیگما برقرار می کند.  از طرف دیگر مونوکسید کربن الکترون ها را از اوربیتالهای پر  روی فلز به داخل اوربیتالهای ضد پیوندی خود یعنی اوربیتالهای   (</a:t>
            </a:r>
            <a:r>
              <a:rPr lang="en-US" sz="3200" dirty="0"/>
              <a:t>LUMO) </a:t>
            </a:r>
            <a:r>
              <a:rPr lang="fa-IR" sz="3200" dirty="0"/>
              <a:t> )می گیرد.</a:t>
            </a:r>
            <a:endParaRPr lang="en-US" sz="3200" dirty="0"/>
          </a:p>
        </p:txBody>
      </p:sp>
      <p:sp>
        <p:nvSpPr>
          <p:cNvPr id="2" name="Rectangle 1"/>
          <p:cNvSpPr/>
          <p:nvPr/>
        </p:nvSpPr>
        <p:spPr>
          <a:xfrm>
            <a:off x="6183086" y="3757136"/>
            <a:ext cx="6096000" cy="2554545"/>
          </a:xfrm>
          <a:prstGeom prst="rect">
            <a:avLst/>
          </a:prstGeom>
        </p:spPr>
        <p:txBody>
          <a:bodyPr>
            <a:spAutoFit/>
          </a:bodyPr>
          <a:lstStyle/>
          <a:p>
            <a:pPr algn="just" rtl="1"/>
            <a:r>
              <a:rPr lang="fa-IR" sz="3200" dirty="0"/>
              <a:t>این پدیده پیوند </a:t>
            </a:r>
            <a:r>
              <a:rPr lang="el-GR" sz="3200" dirty="0"/>
              <a:t>π</a:t>
            </a:r>
            <a:r>
              <a:rPr lang="fa-IR" sz="3200" dirty="0"/>
              <a:t> برگشتی نامیده می شود. افزایش تراکم الکترون در اوربیتالهای مولکولی ضد پیوندی </a:t>
            </a:r>
            <a:r>
              <a:rPr lang="en-US" sz="3200" dirty="0"/>
              <a:t>CO </a:t>
            </a:r>
            <a:r>
              <a:rPr lang="fa-IR" sz="3200" dirty="0"/>
              <a:t>باعث افزایش طول پیوند </a:t>
            </a:r>
            <a:r>
              <a:rPr lang="en-US" sz="3200" dirty="0"/>
              <a:t>C-O </a:t>
            </a:r>
            <a:r>
              <a:rPr lang="fa-IR" sz="3200" dirty="0"/>
              <a:t>و کاهش فرکانس کششی آن می شود.</a:t>
            </a:r>
            <a:endParaRPr lang="en-US" sz="3200" dirty="0"/>
          </a:p>
        </p:txBody>
      </p:sp>
    </p:spTree>
    <p:extLst>
      <p:ext uri="{BB962C8B-B14F-4D97-AF65-F5344CB8AC3E}">
        <p14:creationId xmlns:p14="http://schemas.microsoft.com/office/powerpoint/2010/main" val="10919431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Grp="1" noRot="1" noChangeArrowheads="1"/>
          </p:cNvSpPr>
          <p:nvPr>
            <p:ph type="title"/>
          </p:nvPr>
        </p:nvSpPr>
        <p:spPr/>
        <p:txBody>
          <a:bodyPr/>
          <a:lstStyle/>
          <a:p>
            <a:pPr eaLnBrk="1" hangingPunct="1">
              <a:defRPr/>
            </a:pPr>
            <a:r>
              <a:rPr lang="en-US" dirty="0">
                <a:ea typeface="+mj-ea"/>
                <a:cs typeface="+mj-cs"/>
              </a:rPr>
              <a:t>CO as a Ligand</a:t>
            </a:r>
          </a:p>
        </p:txBody>
      </p:sp>
      <p:graphicFrame>
        <p:nvGraphicFramePr>
          <p:cNvPr id="65539" name="Object 2"/>
          <p:cNvGraphicFramePr>
            <a:graphicFrameLocks noGrp="1" noChangeAspect="1"/>
          </p:cNvGraphicFramePr>
          <p:nvPr>
            <p:ph sz="half" idx="1"/>
            <p:extLst>
              <p:ext uri="{D42A27DB-BD31-4B8C-83A1-F6EECF244321}">
                <p14:modId xmlns:p14="http://schemas.microsoft.com/office/powerpoint/2010/main" val="2013560433"/>
              </p:ext>
            </p:extLst>
          </p:nvPr>
        </p:nvGraphicFramePr>
        <p:xfrm>
          <a:off x="7624928" y="1153844"/>
          <a:ext cx="4360863" cy="2185988"/>
        </p:xfrm>
        <a:graphic>
          <a:graphicData uri="http://schemas.openxmlformats.org/presentationml/2006/ole">
            <mc:AlternateContent xmlns:mc="http://schemas.openxmlformats.org/markup-compatibility/2006">
              <mc:Choice xmlns:v="urn:schemas-microsoft-com:vml" Requires="v">
                <p:oleObj name="Image" r:id="rId2" imgW="5320635" imgH="2666667" progId="PhotoshopElements.Image.3">
                  <p:embed/>
                </p:oleObj>
              </mc:Choice>
              <mc:Fallback>
                <p:oleObj name="Image" r:id="rId2" imgW="5320635" imgH="2666667" progId="PhotoshopElements.Image.3">
                  <p:embed/>
                  <p:pic>
                    <p:nvPicPr>
                      <p:cNvPr id="65539"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4928" y="1153844"/>
                        <a:ext cx="4360863"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9893" name="Rectangle 5"/>
          <p:cNvSpPr>
            <a:spLocks noGrp="1" noChangeArrowheads="1"/>
          </p:cNvSpPr>
          <p:nvPr>
            <p:ph type="body" sz="half" idx="2"/>
          </p:nvPr>
        </p:nvSpPr>
        <p:spPr>
          <a:xfrm>
            <a:off x="5764174" y="4028817"/>
            <a:ext cx="5874861" cy="2187575"/>
          </a:xfrm>
        </p:spPr>
        <p:txBody>
          <a:bodyPr/>
          <a:lstStyle/>
          <a:p>
            <a:pPr algn="r" rtl="1" eaLnBrk="1" hangingPunct="1">
              <a:buFont typeface="Wingdings" charset="2"/>
              <a:buNone/>
              <a:defRPr/>
            </a:pPr>
            <a:r>
              <a:rPr lang="en-US" sz="2800" dirty="0">
                <a:ea typeface="+mn-ea"/>
                <a:cs typeface="+mn-cs"/>
              </a:rPr>
              <a:t>		</a:t>
            </a:r>
          </a:p>
        </p:txBody>
      </p:sp>
      <p:sp>
        <p:nvSpPr>
          <p:cNvPr id="2" name="Rectangle 1"/>
          <p:cNvSpPr/>
          <p:nvPr/>
        </p:nvSpPr>
        <p:spPr>
          <a:xfrm>
            <a:off x="6096000" y="3532034"/>
            <a:ext cx="6096000" cy="2554545"/>
          </a:xfrm>
          <a:prstGeom prst="rect">
            <a:avLst/>
          </a:prstGeom>
        </p:spPr>
        <p:txBody>
          <a:bodyPr>
            <a:spAutoFit/>
          </a:bodyPr>
          <a:lstStyle/>
          <a:p>
            <a:pPr lvl="0" algn="just" rtl="1"/>
            <a:r>
              <a:rPr lang="fa-IR" sz="3200" dirty="0">
                <a:solidFill>
                  <a:srgbClr val="FFFFFF"/>
                </a:solidFill>
              </a:rPr>
              <a:t>این پدیده پیوند </a:t>
            </a:r>
            <a:r>
              <a:rPr lang="el-GR" sz="3200" dirty="0">
                <a:solidFill>
                  <a:srgbClr val="FFFFFF"/>
                </a:solidFill>
              </a:rPr>
              <a:t>π</a:t>
            </a:r>
            <a:r>
              <a:rPr lang="fa-IR" sz="3200" dirty="0">
                <a:solidFill>
                  <a:srgbClr val="FFFFFF"/>
                </a:solidFill>
              </a:rPr>
              <a:t> برگشتی نامیده می شود. افزایش تراکم الکترون در اوربیتالهای مولکولی ضد پیوندی </a:t>
            </a:r>
            <a:r>
              <a:rPr lang="en-US" sz="3200" dirty="0">
                <a:solidFill>
                  <a:srgbClr val="FFFFFF"/>
                </a:solidFill>
              </a:rPr>
              <a:t>CO </a:t>
            </a:r>
            <a:r>
              <a:rPr lang="fa-IR" sz="3200" dirty="0">
                <a:solidFill>
                  <a:srgbClr val="FFFFFF"/>
                </a:solidFill>
              </a:rPr>
              <a:t>باعث افزایش طول پیوند </a:t>
            </a:r>
            <a:r>
              <a:rPr lang="en-US" sz="3200" dirty="0">
                <a:solidFill>
                  <a:srgbClr val="FFFFFF"/>
                </a:solidFill>
              </a:rPr>
              <a:t>C-O </a:t>
            </a:r>
            <a:r>
              <a:rPr lang="fa-IR" sz="3200" dirty="0">
                <a:solidFill>
                  <a:srgbClr val="FFFFFF"/>
                </a:solidFill>
              </a:rPr>
              <a:t>و کاهش فرکانس کششی آن می شود.</a:t>
            </a:r>
            <a:endParaRPr lang="en-US" sz="3200" dirty="0">
              <a:solidFill>
                <a:srgbClr val="FFFFFF"/>
              </a:solidFill>
            </a:endParaRPr>
          </a:p>
        </p:txBody>
      </p:sp>
      <p:sp>
        <p:nvSpPr>
          <p:cNvPr id="7" name="TextBox 6">
            <a:extLst>
              <a:ext uri="{FF2B5EF4-FFF2-40B4-BE49-F238E27FC236}">
                <a16:creationId xmlns:a16="http://schemas.microsoft.com/office/drawing/2014/main" id="{408559D2-85E8-4C9B-96CF-C79E53F14D02}"/>
              </a:ext>
            </a:extLst>
          </p:cNvPr>
          <p:cNvSpPr txBox="1"/>
          <p:nvPr/>
        </p:nvSpPr>
        <p:spPr>
          <a:xfrm>
            <a:off x="0" y="1754783"/>
            <a:ext cx="6295697" cy="3170099"/>
          </a:xfrm>
          <a:prstGeom prst="rect">
            <a:avLst/>
          </a:prstGeom>
          <a:noFill/>
        </p:spPr>
        <p:txBody>
          <a:bodyPr wrap="square">
            <a:spAutoFit/>
          </a:bodyPr>
          <a:lstStyle/>
          <a:p>
            <a:r>
              <a:rPr lang="en-US" sz="4000" b="0" i="1" dirty="0">
                <a:solidFill>
                  <a:srgbClr val="FF0000"/>
                </a:solidFill>
                <a:effectLst/>
                <a:latin typeface="Arial" panose="020B0604020202020204" pitchFamily="34" charset="0"/>
              </a:rPr>
              <a:t>H</a:t>
            </a:r>
            <a:r>
              <a:rPr lang="en-US" sz="4000" b="0" i="1" dirty="0">
                <a:effectLst/>
                <a:latin typeface="Arial" panose="020B0604020202020204" pitchFamily="34" charset="0"/>
              </a:rPr>
              <a:t>ighest </a:t>
            </a:r>
            <a:r>
              <a:rPr lang="en-US" sz="4000" b="0" i="1" dirty="0">
                <a:solidFill>
                  <a:srgbClr val="FF0000"/>
                </a:solidFill>
                <a:effectLst/>
                <a:latin typeface="Arial" panose="020B0604020202020204" pitchFamily="34" charset="0"/>
              </a:rPr>
              <a:t>o</a:t>
            </a:r>
            <a:r>
              <a:rPr lang="en-US" sz="4000" b="0" i="1" dirty="0">
                <a:effectLst/>
                <a:latin typeface="Arial" panose="020B0604020202020204" pitchFamily="34" charset="0"/>
              </a:rPr>
              <a:t>ccupied </a:t>
            </a:r>
            <a:r>
              <a:rPr lang="en-US" sz="4000" b="0" i="1" dirty="0">
                <a:solidFill>
                  <a:srgbClr val="FF0000"/>
                </a:solidFill>
                <a:effectLst/>
                <a:latin typeface="Arial" panose="020B0604020202020204" pitchFamily="34" charset="0"/>
              </a:rPr>
              <a:t>m</a:t>
            </a:r>
            <a:r>
              <a:rPr lang="en-US" sz="4000" b="0" i="1" dirty="0">
                <a:effectLst/>
                <a:latin typeface="Arial" panose="020B0604020202020204" pitchFamily="34" charset="0"/>
              </a:rPr>
              <a:t>olecular </a:t>
            </a:r>
            <a:r>
              <a:rPr lang="en-US" sz="4000" i="1" dirty="0">
                <a:solidFill>
                  <a:srgbClr val="FF0000"/>
                </a:solidFill>
                <a:latin typeface="Arial" panose="020B0604020202020204" pitchFamily="34" charset="0"/>
              </a:rPr>
              <a:t>o</a:t>
            </a:r>
            <a:r>
              <a:rPr lang="en-US" sz="4000" i="1" dirty="0">
                <a:latin typeface="Arial" panose="020B0604020202020204" pitchFamily="34" charset="0"/>
              </a:rPr>
              <a:t>rbital(</a:t>
            </a:r>
            <a:r>
              <a:rPr lang="en-US" sz="4000" i="1" dirty="0">
                <a:solidFill>
                  <a:srgbClr val="FF0000"/>
                </a:solidFill>
                <a:latin typeface="Arial" panose="020B0604020202020204" pitchFamily="34" charset="0"/>
              </a:rPr>
              <a:t>HOMO</a:t>
            </a:r>
            <a:r>
              <a:rPr lang="en-US" sz="4000" i="1" dirty="0">
                <a:latin typeface="Arial" panose="020B0604020202020204" pitchFamily="34" charset="0"/>
              </a:rPr>
              <a:t>)</a:t>
            </a:r>
            <a:r>
              <a:rPr lang="en-US" sz="4000" b="0" i="0" dirty="0">
                <a:effectLst/>
                <a:latin typeface="Arial" panose="020B0604020202020204" pitchFamily="34" charset="0"/>
              </a:rPr>
              <a:t> and </a:t>
            </a:r>
          </a:p>
          <a:p>
            <a:r>
              <a:rPr lang="en-US" sz="4000" b="0" i="1" dirty="0">
                <a:solidFill>
                  <a:srgbClr val="FF0000"/>
                </a:solidFill>
                <a:effectLst/>
                <a:latin typeface="Arial" panose="020B0604020202020204" pitchFamily="34" charset="0"/>
              </a:rPr>
              <a:t>l</a:t>
            </a:r>
            <a:r>
              <a:rPr lang="en-US" sz="4000" b="0" i="1" dirty="0">
                <a:effectLst/>
                <a:latin typeface="Arial" panose="020B0604020202020204" pitchFamily="34" charset="0"/>
              </a:rPr>
              <a:t>owest </a:t>
            </a:r>
            <a:r>
              <a:rPr lang="en-US" sz="4000" b="0" i="1" dirty="0">
                <a:solidFill>
                  <a:srgbClr val="FF0000"/>
                </a:solidFill>
                <a:effectLst/>
                <a:latin typeface="Arial" panose="020B0604020202020204" pitchFamily="34" charset="0"/>
              </a:rPr>
              <a:t>u</a:t>
            </a:r>
            <a:r>
              <a:rPr lang="en-US" sz="4000" b="0" i="1" dirty="0">
                <a:effectLst/>
                <a:latin typeface="Arial" panose="020B0604020202020204" pitchFamily="34" charset="0"/>
              </a:rPr>
              <a:t>noccupied </a:t>
            </a:r>
            <a:r>
              <a:rPr lang="en-US" sz="4000" b="0" i="1" dirty="0">
                <a:solidFill>
                  <a:srgbClr val="FF0000"/>
                </a:solidFill>
                <a:effectLst/>
                <a:latin typeface="Arial" panose="020B0604020202020204" pitchFamily="34" charset="0"/>
              </a:rPr>
              <a:t>m</a:t>
            </a:r>
            <a:r>
              <a:rPr lang="en-US" sz="4000" b="0" i="1" dirty="0">
                <a:effectLst/>
                <a:latin typeface="Arial" panose="020B0604020202020204" pitchFamily="34" charset="0"/>
              </a:rPr>
              <a:t>olecular </a:t>
            </a:r>
            <a:r>
              <a:rPr lang="en-US" sz="4000" b="0" i="1" dirty="0">
                <a:solidFill>
                  <a:srgbClr val="FF0000"/>
                </a:solidFill>
                <a:effectLst/>
                <a:latin typeface="Arial" panose="020B0604020202020204" pitchFamily="34" charset="0"/>
              </a:rPr>
              <a:t>o</a:t>
            </a:r>
            <a:r>
              <a:rPr lang="en-US" sz="4000" b="0" i="1" dirty="0">
                <a:effectLst/>
                <a:latin typeface="Arial" panose="020B0604020202020204" pitchFamily="34" charset="0"/>
              </a:rPr>
              <a:t>rbital(</a:t>
            </a:r>
            <a:r>
              <a:rPr lang="en-US" sz="4000" b="0" i="1" dirty="0">
                <a:solidFill>
                  <a:srgbClr val="FF0000"/>
                </a:solidFill>
                <a:effectLst/>
                <a:latin typeface="Arial" panose="020B0604020202020204" pitchFamily="34" charset="0"/>
              </a:rPr>
              <a:t>LUMO</a:t>
            </a:r>
            <a:r>
              <a:rPr lang="en-US" sz="4000" b="0" i="1" dirty="0">
                <a:effectLst/>
                <a:latin typeface="Arial" panose="020B0604020202020204" pitchFamily="34" charset="0"/>
              </a:rPr>
              <a:t>)</a:t>
            </a:r>
            <a:endParaRPr lang="en-US" sz="4000" dirty="0"/>
          </a:p>
        </p:txBody>
      </p:sp>
    </p:spTree>
    <p:extLst>
      <p:ext uri="{BB962C8B-B14F-4D97-AF65-F5344CB8AC3E}">
        <p14:creationId xmlns:p14="http://schemas.microsoft.com/office/powerpoint/2010/main" val="353536708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299" y="87086"/>
            <a:ext cx="5669100" cy="6665788"/>
          </a:xfrm>
          <a:prstGeom prst="rect">
            <a:avLst/>
          </a:prstGeom>
        </p:spPr>
      </p:pic>
      <p:sp>
        <p:nvSpPr>
          <p:cNvPr id="3" name="Rectangle 2"/>
          <p:cNvSpPr/>
          <p:nvPr/>
        </p:nvSpPr>
        <p:spPr>
          <a:xfrm>
            <a:off x="6313714" y="1601727"/>
            <a:ext cx="5453743" cy="1077218"/>
          </a:xfrm>
          <a:prstGeom prst="rect">
            <a:avLst/>
          </a:prstGeom>
        </p:spPr>
        <p:txBody>
          <a:bodyPr wrap="square">
            <a:spAutoFit/>
          </a:bodyPr>
          <a:lstStyle/>
          <a:p>
            <a:pPr algn="r" rtl="1"/>
            <a:r>
              <a:rPr lang="fa-IR" sz="3200" dirty="0">
                <a:solidFill>
                  <a:srgbClr val="FFFFFF"/>
                </a:solidFill>
              </a:rPr>
              <a:t>نمودار اوربیتال مولکولی کربن منوکسید( </a:t>
            </a:r>
            <a:r>
              <a:rPr lang="en-US" sz="3200" dirty="0">
                <a:solidFill>
                  <a:srgbClr val="FFFFFF"/>
                </a:solidFill>
              </a:rPr>
              <a:t>CO</a:t>
            </a:r>
            <a:r>
              <a:rPr lang="fa-IR" sz="3200" dirty="0">
                <a:solidFill>
                  <a:srgbClr val="FFFFFF"/>
                </a:solidFill>
              </a:rPr>
              <a:t> ) و طیف فتوالکترون آن</a:t>
            </a:r>
            <a:endParaRPr lang="en-US" dirty="0"/>
          </a:p>
        </p:txBody>
      </p:sp>
    </p:spTree>
    <p:extLst>
      <p:ext uri="{BB962C8B-B14F-4D97-AF65-F5344CB8AC3E}">
        <p14:creationId xmlns:p14="http://schemas.microsoft.com/office/powerpoint/2010/main" val="3291200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0699" y="424256"/>
            <a:ext cx="11063824" cy="646331"/>
          </a:xfrm>
          <a:prstGeom prst="rect">
            <a:avLst/>
          </a:prstGeom>
        </p:spPr>
        <p:txBody>
          <a:bodyPr wrap="square">
            <a:spAutoFit/>
          </a:bodyPr>
          <a:lstStyle/>
          <a:p>
            <a:pPr algn="r" rtl="1"/>
            <a:r>
              <a:rPr lang="fa-IR" altLang="en-US" dirty="0"/>
              <a:t>قاعده لوئیس: در تشکیل پیوند کوالانسی هر اتم با اتم مجاور خود بگونه ای الکترونهای خود را به اشتراک می گذارد تا به آرایش الکترونی هشت تایی برسدیعنی  تعداد کل الکترونهای والانس هر اتم هشت الکترون باشد.</a:t>
            </a:r>
            <a:endParaRPr lang="en-US" dirty="0"/>
          </a:p>
        </p:txBody>
      </p:sp>
      <p:pic>
        <p:nvPicPr>
          <p:cNvPr id="4" name="Picture 3"/>
          <p:cNvPicPr>
            <a:picLocks noChangeAspect="1"/>
          </p:cNvPicPr>
          <p:nvPr/>
        </p:nvPicPr>
        <p:blipFill>
          <a:blip r:embed="rId2"/>
          <a:stretch>
            <a:fillRect/>
          </a:stretch>
        </p:blipFill>
        <p:spPr>
          <a:xfrm>
            <a:off x="554917" y="1950251"/>
            <a:ext cx="1590924" cy="804605"/>
          </a:xfrm>
          <a:prstGeom prst="rect">
            <a:avLst/>
          </a:prstGeom>
        </p:spPr>
      </p:pic>
      <p:sp>
        <p:nvSpPr>
          <p:cNvPr id="5" name="Rectangle 4"/>
          <p:cNvSpPr/>
          <p:nvPr/>
        </p:nvSpPr>
        <p:spPr>
          <a:xfrm>
            <a:off x="771374" y="2966542"/>
            <a:ext cx="579005" cy="369332"/>
          </a:xfrm>
          <a:prstGeom prst="rect">
            <a:avLst/>
          </a:prstGeom>
        </p:spPr>
        <p:txBody>
          <a:bodyPr wrap="none">
            <a:spAutoFit/>
          </a:bodyPr>
          <a:lstStyle/>
          <a:p>
            <a:r>
              <a:rPr lang="en-US" dirty="0"/>
              <a:t> PF3</a:t>
            </a:r>
          </a:p>
        </p:txBody>
      </p:sp>
      <p:pic>
        <p:nvPicPr>
          <p:cNvPr id="6" name="Picture 5"/>
          <p:cNvPicPr>
            <a:picLocks noChangeAspect="1"/>
          </p:cNvPicPr>
          <p:nvPr/>
        </p:nvPicPr>
        <p:blipFill>
          <a:blip r:embed="rId3"/>
          <a:stretch>
            <a:fillRect/>
          </a:stretch>
        </p:blipFill>
        <p:spPr>
          <a:xfrm>
            <a:off x="3087967" y="4469613"/>
            <a:ext cx="6265426" cy="1479774"/>
          </a:xfrm>
          <a:prstGeom prst="rect">
            <a:avLst/>
          </a:prstGeom>
        </p:spPr>
      </p:pic>
      <p:pic>
        <p:nvPicPr>
          <p:cNvPr id="7" name="Picture 6"/>
          <p:cNvPicPr>
            <a:picLocks noChangeAspect="1"/>
          </p:cNvPicPr>
          <p:nvPr/>
        </p:nvPicPr>
        <p:blipFill>
          <a:blip r:embed="rId4"/>
          <a:stretch>
            <a:fillRect/>
          </a:stretch>
        </p:blipFill>
        <p:spPr>
          <a:xfrm>
            <a:off x="2796096" y="3119738"/>
            <a:ext cx="6849169" cy="1484549"/>
          </a:xfrm>
          <a:prstGeom prst="rect">
            <a:avLst/>
          </a:prstGeom>
        </p:spPr>
      </p:pic>
      <p:pic>
        <p:nvPicPr>
          <p:cNvPr id="8" name="Picture 7"/>
          <p:cNvPicPr>
            <a:picLocks noChangeAspect="1"/>
          </p:cNvPicPr>
          <p:nvPr/>
        </p:nvPicPr>
        <p:blipFill>
          <a:blip r:embed="rId5"/>
          <a:stretch>
            <a:fillRect/>
          </a:stretch>
        </p:blipFill>
        <p:spPr>
          <a:xfrm>
            <a:off x="3976503" y="1375216"/>
            <a:ext cx="4488353" cy="1782140"/>
          </a:xfrm>
          <a:prstGeom prst="rect">
            <a:avLst/>
          </a:prstGeom>
        </p:spPr>
      </p:pic>
    </p:spTree>
    <p:extLst>
      <p:ext uri="{BB962C8B-B14F-4D97-AF65-F5344CB8AC3E}">
        <p14:creationId xmlns:p14="http://schemas.microsoft.com/office/powerpoint/2010/main" val="22717548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267054-0680-4DC3-B5F9-43E9D03A4DEA}"/>
              </a:ext>
            </a:extLst>
          </p:cNvPr>
          <p:cNvPicPr>
            <a:picLocks noChangeAspect="1"/>
          </p:cNvPicPr>
          <p:nvPr/>
        </p:nvPicPr>
        <p:blipFill>
          <a:blip r:embed="rId2"/>
          <a:stretch>
            <a:fillRect/>
          </a:stretch>
        </p:blipFill>
        <p:spPr>
          <a:xfrm>
            <a:off x="-166360" y="28575"/>
            <a:ext cx="6638925" cy="6829425"/>
          </a:xfrm>
          <a:prstGeom prst="rect">
            <a:avLst/>
          </a:prstGeom>
        </p:spPr>
      </p:pic>
    </p:spTree>
    <p:extLst>
      <p:ext uri="{BB962C8B-B14F-4D97-AF65-F5344CB8AC3E}">
        <p14:creationId xmlns:p14="http://schemas.microsoft.com/office/powerpoint/2010/main" val="342791441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461" y="88370"/>
            <a:ext cx="4762500" cy="1533525"/>
          </a:xfrm>
          <a:prstGeom prst="rect">
            <a:avLst/>
          </a:prstGeom>
        </p:spPr>
      </p:pic>
      <p:pic>
        <p:nvPicPr>
          <p:cNvPr id="3" name="Picture 2"/>
          <p:cNvPicPr>
            <a:picLocks noChangeAspect="1"/>
          </p:cNvPicPr>
          <p:nvPr/>
        </p:nvPicPr>
        <p:blipFill>
          <a:blip r:embed="rId3"/>
          <a:stretch>
            <a:fillRect/>
          </a:stretch>
        </p:blipFill>
        <p:spPr>
          <a:xfrm>
            <a:off x="5301897" y="478806"/>
            <a:ext cx="6614206" cy="752651"/>
          </a:xfrm>
          <a:prstGeom prst="rect">
            <a:avLst/>
          </a:prstGeom>
        </p:spPr>
      </p:pic>
      <p:pic>
        <p:nvPicPr>
          <p:cNvPr id="4" name="Picture 3"/>
          <p:cNvPicPr>
            <a:picLocks noChangeAspect="1"/>
          </p:cNvPicPr>
          <p:nvPr/>
        </p:nvPicPr>
        <p:blipFill>
          <a:blip r:embed="rId4"/>
          <a:stretch>
            <a:fillRect/>
          </a:stretch>
        </p:blipFill>
        <p:spPr>
          <a:xfrm>
            <a:off x="147461" y="1738490"/>
            <a:ext cx="7189814" cy="4905550"/>
          </a:xfrm>
          <a:prstGeom prst="rect">
            <a:avLst/>
          </a:prstGeom>
        </p:spPr>
      </p:pic>
    </p:spTree>
    <p:extLst>
      <p:ext uri="{BB962C8B-B14F-4D97-AF65-F5344CB8AC3E}">
        <p14:creationId xmlns:p14="http://schemas.microsoft.com/office/powerpoint/2010/main" val="218592587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52865" y="4324350"/>
            <a:ext cx="2409825" cy="1866900"/>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1189828879"/>
              </p:ext>
            </p:extLst>
          </p:nvPr>
        </p:nvGraphicFramePr>
        <p:xfrm>
          <a:off x="3844220" y="3734858"/>
          <a:ext cx="4413250" cy="2366963"/>
        </p:xfrm>
        <a:graphic>
          <a:graphicData uri="http://schemas.openxmlformats.org/presentationml/2006/ole">
            <mc:AlternateContent xmlns:mc="http://schemas.openxmlformats.org/markup-compatibility/2006">
              <mc:Choice xmlns:v="urn:schemas-microsoft-com:vml" Requires="v">
                <p:oleObj name="CS ChemDraw Drawing" r:id="rId3" imgW="4413266" imgH="2366238" progId="ChemDraw.Document.6.0">
                  <p:embed/>
                </p:oleObj>
              </mc:Choice>
              <mc:Fallback>
                <p:oleObj name="CS ChemDraw Drawing" r:id="rId3" imgW="4413266" imgH="2366238" progId="ChemDraw.Document.6.0">
                  <p:embed/>
                  <p:pic>
                    <p:nvPicPr>
                      <p:cNvPr id="0" name=""/>
                      <p:cNvPicPr/>
                      <p:nvPr/>
                    </p:nvPicPr>
                    <p:blipFill>
                      <a:blip r:embed="rId4"/>
                      <a:stretch>
                        <a:fillRect/>
                      </a:stretch>
                    </p:blipFill>
                    <p:spPr>
                      <a:xfrm>
                        <a:off x="3844220" y="3734858"/>
                        <a:ext cx="4413250" cy="236696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688334107"/>
              </p:ext>
            </p:extLst>
          </p:nvPr>
        </p:nvGraphicFramePr>
        <p:xfrm>
          <a:off x="3844220" y="699735"/>
          <a:ext cx="3813175" cy="1957387"/>
        </p:xfrm>
        <a:graphic>
          <a:graphicData uri="http://schemas.openxmlformats.org/presentationml/2006/ole">
            <mc:AlternateContent xmlns:mc="http://schemas.openxmlformats.org/markup-compatibility/2006">
              <mc:Choice xmlns:v="urn:schemas-microsoft-com:vml" Requires="v">
                <p:oleObj name="CS ChemDraw Drawing" r:id="rId5" imgW="3812794" imgH="1958098" progId="ChemDraw.Document.6.0">
                  <p:embed/>
                </p:oleObj>
              </mc:Choice>
              <mc:Fallback>
                <p:oleObj name="CS ChemDraw Drawing" r:id="rId5" imgW="3812794" imgH="1958098" progId="ChemDraw.Document.6.0">
                  <p:embed/>
                  <p:pic>
                    <p:nvPicPr>
                      <p:cNvPr id="0" name=""/>
                      <p:cNvPicPr/>
                      <p:nvPr/>
                    </p:nvPicPr>
                    <p:blipFill>
                      <a:blip r:embed="rId6"/>
                      <a:stretch>
                        <a:fillRect/>
                      </a:stretch>
                    </p:blipFill>
                    <p:spPr>
                      <a:xfrm>
                        <a:off x="3844220" y="699735"/>
                        <a:ext cx="3813175" cy="1957387"/>
                      </a:xfrm>
                      <a:prstGeom prst="rect">
                        <a:avLst/>
                      </a:prstGeom>
                    </p:spPr>
                  </p:pic>
                </p:oleObj>
              </mc:Fallback>
            </mc:AlternateContent>
          </a:graphicData>
        </a:graphic>
      </p:graphicFrame>
    </p:spTree>
    <p:extLst>
      <p:ext uri="{BB962C8B-B14F-4D97-AF65-F5344CB8AC3E}">
        <p14:creationId xmlns:p14="http://schemas.microsoft.com/office/powerpoint/2010/main" val="142515792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23201" y="2478175"/>
            <a:ext cx="3581292" cy="1585562"/>
          </a:xfrm>
          <a:prstGeom prst="rect">
            <a:avLst/>
          </a:prstGeom>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Arial" panose="020B0604020202020204" pitchFamily="34" charset="0"/>
              </a:rPr>
              <a:t>S=</a:t>
            </a:r>
            <a:r>
              <a:rPr lang="fa-IR" dirty="0">
                <a:latin typeface="Calibri" panose="020F0502020204030204" pitchFamily="34" charset="0"/>
                <a:ea typeface="Calibri" panose="020F0502020204030204" pitchFamily="34" charset="0"/>
              </a:rPr>
              <a:t>انتگرال همپوشانی </a:t>
            </a:r>
            <a:endParaRPr lang="en-US"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Arial" panose="020B0604020202020204" pitchFamily="34" charset="0"/>
              </a:rPr>
              <a:t>S&gt;0 </a:t>
            </a:r>
            <a:r>
              <a:rPr lang="fa-IR" dirty="0">
                <a:latin typeface="Calibri" panose="020F0502020204030204" pitchFamily="34" charset="0"/>
                <a:ea typeface="Calibri" panose="020F0502020204030204" pitchFamily="34" charset="0"/>
              </a:rPr>
              <a:t>برای اوربیتالهای مولکولی پیوندی</a:t>
            </a:r>
            <a:endParaRPr lang="en-US"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Arial" panose="020B0604020202020204" pitchFamily="34" charset="0"/>
              </a:rPr>
              <a:t>S&lt;0 </a:t>
            </a:r>
            <a:r>
              <a:rPr lang="fa-IR" dirty="0">
                <a:latin typeface="Calibri" panose="020F0502020204030204" pitchFamily="34" charset="0"/>
                <a:ea typeface="Calibri" panose="020F0502020204030204" pitchFamily="34" charset="0"/>
              </a:rPr>
              <a:t>برای اوربیتالهای مولکولی ضد پیوندی</a:t>
            </a:r>
            <a:endParaRPr lang="en-US"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Arial" panose="020B0604020202020204" pitchFamily="34" charset="0"/>
              </a:rPr>
              <a:t>S</a:t>
            </a:r>
            <a:r>
              <a:rPr lang="fa-IR" dirty="0">
                <a:latin typeface="Calibri" panose="020F0502020204030204" pitchFamily="34" charset="0"/>
                <a:ea typeface="Calibri" panose="020F0502020204030204" pitchFamily="34" charset="0"/>
              </a:rPr>
              <a:t>=</a:t>
            </a:r>
            <a:r>
              <a:rPr lang="en-US" dirty="0">
                <a:latin typeface="Calibri" panose="020F0502020204030204" pitchFamily="34" charset="0"/>
                <a:ea typeface="Calibri" panose="020F0502020204030204" pitchFamily="34" charset="0"/>
                <a:cs typeface="Arial" panose="020B0604020202020204" pitchFamily="34" charset="0"/>
              </a:rPr>
              <a:t>0 </a:t>
            </a:r>
            <a:r>
              <a:rPr lang="fa-IR" dirty="0">
                <a:latin typeface="Calibri" panose="020F0502020204030204" pitchFamily="34" charset="0"/>
                <a:ea typeface="Calibri" panose="020F0502020204030204" pitchFamily="34" charset="0"/>
              </a:rPr>
              <a:t>برای اوربیتالهای غیر پیوندی</a:t>
            </a:r>
            <a:endParaRPr lang="en-US" dirty="0">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259945" y="585166"/>
            <a:ext cx="3978099" cy="6272834"/>
          </a:xfrm>
          <a:prstGeom prst="rect">
            <a:avLst/>
          </a:prstGeom>
        </p:spPr>
      </p:pic>
    </p:spTree>
    <p:extLst>
      <p:ext uri="{BB962C8B-B14F-4D97-AF65-F5344CB8AC3E}">
        <p14:creationId xmlns:p14="http://schemas.microsoft.com/office/powerpoint/2010/main" val="254686609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10578" y="520679"/>
            <a:ext cx="6096000" cy="646331"/>
          </a:xfrm>
          <a:prstGeom prst="rect">
            <a:avLst/>
          </a:prstGeom>
        </p:spPr>
        <p:txBody>
          <a:bodyPr>
            <a:spAutoFit/>
          </a:bodyPr>
          <a:lstStyle/>
          <a:p>
            <a:pPr algn="r" rtl="1"/>
            <a:r>
              <a:rPr lang="fa-IR" b="1" dirty="0"/>
              <a:t>رنگ هالوژن ها:</a:t>
            </a:r>
          </a:p>
          <a:p>
            <a:pPr algn="r" rtl="1"/>
            <a:r>
              <a:rPr lang="fa-IR" b="1" dirty="0"/>
              <a:t>رنگ هالوژنها ناشی از انتقالات الکترونی </a:t>
            </a:r>
            <a:r>
              <a:rPr lang="en-US" baseline="30000" dirty="0"/>
              <a:t>*</a:t>
            </a:r>
            <a:r>
              <a:rPr lang="en-US" dirty="0"/>
              <a:t> </a:t>
            </a:r>
            <a:r>
              <a:rPr lang="fa-IR" dirty="0"/>
              <a:t> </a:t>
            </a:r>
            <a:r>
              <a:rPr lang="el-GR" dirty="0"/>
              <a:t>π</a:t>
            </a:r>
            <a:r>
              <a:rPr lang="fa-IR" dirty="0"/>
              <a:t> به </a:t>
            </a:r>
            <a:r>
              <a:rPr lang="en-US" dirty="0"/>
              <a:t>*</a:t>
            </a:r>
            <a:r>
              <a:rPr lang="fa-IR" dirty="0"/>
              <a:t>σ است</a:t>
            </a:r>
            <a:endParaRPr lang="en-US" b="1" dirty="0"/>
          </a:p>
        </p:txBody>
      </p:sp>
      <p:pic>
        <p:nvPicPr>
          <p:cNvPr id="5" name="Picture 4"/>
          <p:cNvPicPr>
            <a:picLocks noChangeAspect="1"/>
          </p:cNvPicPr>
          <p:nvPr/>
        </p:nvPicPr>
        <p:blipFill>
          <a:blip r:embed="rId2"/>
          <a:stretch>
            <a:fillRect/>
          </a:stretch>
        </p:blipFill>
        <p:spPr>
          <a:xfrm>
            <a:off x="4872037" y="1619250"/>
            <a:ext cx="2447925" cy="3619500"/>
          </a:xfrm>
          <a:prstGeom prst="rect">
            <a:avLst/>
          </a:prstGeom>
        </p:spPr>
      </p:pic>
    </p:spTree>
    <p:extLst>
      <p:ext uri="{BB962C8B-B14F-4D97-AF65-F5344CB8AC3E}">
        <p14:creationId xmlns:p14="http://schemas.microsoft.com/office/powerpoint/2010/main" val="140733908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757106" y="1949802"/>
            <a:ext cx="4457700" cy="3409950"/>
          </a:xfrm>
          <a:prstGeom prst="rect">
            <a:avLst/>
          </a:prstGeom>
        </p:spPr>
      </p:pic>
      <p:sp>
        <p:nvSpPr>
          <p:cNvPr id="4" name="Rectangle 3"/>
          <p:cNvSpPr/>
          <p:nvPr/>
        </p:nvSpPr>
        <p:spPr>
          <a:xfrm>
            <a:off x="8425606" y="450475"/>
            <a:ext cx="3015569" cy="646331"/>
          </a:xfrm>
          <a:prstGeom prst="rect">
            <a:avLst/>
          </a:prstGeom>
        </p:spPr>
        <p:txBody>
          <a:bodyPr wrap="none">
            <a:spAutoFit/>
          </a:bodyPr>
          <a:lstStyle/>
          <a:p>
            <a:pPr algn="r" rtl="1"/>
            <a:r>
              <a:rPr lang="fa-IR" b="1" dirty="0"/>
              <a:t>رنگ هالوژن ها در حلالهای مختلف :</a:t>
            </a:r>
          </a:p>
          <a:p>
            <a:pPr algn="r" rtl="1"/>
            <a:r>
              <a:rPr lang="fa-IR" b="1" dirty="0"/>
              <a:t>رنگ ید در حلالهای مختلف</a:t>
            </a:r>
            <a:endParaRPr lang="en-US" b="1" dirty="0"/>
          </a:p>
        </p:txBody>
      </p:sp>
      <p:pic>
        <p:nvPicPr>
          <p:cNvPr id="5" name="Picture 4"/>
          <p:cNvPicPr>
            <a:picLocks noChangeAspect="1"/>
          </p:cNvPicPr>
          <p:nvPr/>
        </p:nvPicPr>
        <p:blipFill>
          <a:blip r:embed="rId3"/>
          <a:stretch>
            <a:fillRect/>
          </a:stretch>
        </p:blipFill>
        <p:spPr>
          <a:xfrm>
            <a:off x="1561394" y="773641"/>
            <a:ext cx="4305300" cy="4972050"/>
          </a:xfrm>
          <a:prstGeom prst="rect">
            <a:avLst/>
          </a:prstGeom>
        </p:spPr>
      </p:pic>
    </p:spTree>
    <p:extLst>
      <p:ext uri="{BB962C8B-B14F-4D97-AF65-F5344CB8AC3E}">
        <p14:creationId xmlns:p14="http://schemas.microsoft.com/office/powerpoint/2010/main" val="118598176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1100" y="355985"/>
            <a:ext cx="2877711" cy="388696"/>
          </a:xfrm>
          <a:prstGeom prst="rect">
            <a:avLst/>
          </a:prstGeom>
        </p:spPr>
        <p:txBody>
          <a:bodyPr wrap="none">
            <a:spAutoFit/>
          </a:bodyPr>
          <a:lstStyle/>
          <a:p>
            <a:pPr algn="r" rtl="1">
              <a:lnSpc>
                <a:spcPct val="107000"/>
              </a:lnSpc>
              <a:spcAft>
                <a:spcPts val="800"/>
              </a:spcAft>
            </a:pPr>
            <a:r>
              <a:rPr lang="fa-IR" dirty="0">
                <a:latin typeface="Calibri" panose="020F0502020204030204" pitchFamily="34" charset="0"/>
                <a:ea typeface="Calibri" panose="020F0502020204030204" pitchFamily="34" charset="0"/>
              </a:rPr>
              <a:t>رنگ  ید ( </a:t>
            </a:r>
            <a:r>
              <a:rPr lang="en-US" dirty="0">
                <a:latin typeface="Calibri" panose="020F0502020204030204" pitchFamily="34" charset="0"/>
                <a:ea typeface="Calibri" panose="020F0502020204030204" pitchFamily="34" charset="0"/>
                <a:cs typeface="Arial" panose="020B0604020202020204" pitchFamily="34" charset="0"/>
              </a:rPr>
              <a:t>I</a:t>
            </a:r>
            <a:r>
              <a:rPr lang="en-US" baseline="-25000" dirty="0">
                <a:latin typeface="Calibri" panose="020F0502020204030204" pitchFamily="34" charset="0"/>
                <a:ea typeface="Calibri" panose="020F0502020204030204" pitchFamily="34" charset="0"/>
                <a:cs typeface="Arial" panose="020B0604020202020204" pitchFamily="34" charset="0"/>
              </a:rPr>
              <a:t>2</a:t>
            </a:r>
            <a:r>
              <a:rPr lang="fa-IR" dirty="0">
                <a:latin typeface="Calibri" panose="020F0502020204030204" pitchFamily="34" charset="0"/>
                <a:ea typeface="Calibri" panose="020F0502020204030204" pitchFamily="34" charset="0"/>
              </a:rPr>
              <a:t>) در حلال های مختلف</a:t>
            </a:r>
            <a:endParaRPr lang="en-US" dirty="0">
              <a:latin typeface="Calibri" panose="020F050202020403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656423" y="168451"/>
            <a:ext cx="3152517" cy="6017861"/>
          </a:xfrm>
          <a:prstGeom prst="rect">
            <a:avLst/>
          </a:prstGeom>
        </p:spPr>
      </p:pic>
    </p:spTree>
    <p:extLst>
      <p:ext uri="{BB962C8B-B14F-4D97-AF65-F5344CB8AC3E}">
        <p14:creationId xmlns:p14="http://schemas.microsoft.com/office/powerpoint/2010/main" val="366247355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3539" y="716478"/>
            <a:ext cx="7045624" cy="3323407"/>
          </a:xfrm>
          <a:prstGeom prst="rect">
            <a:avLst/>
          </a:prstGeom>
        </p:spPr>
      </p:pic>
      <p:sp>
        <p:nvSpPr>
          <p:cNvPr id="3" name="Rectangle 2"/>
          <p:cNvSpPr/>
          <p:nvPr/>
        </p:nvSpPr>
        <p:spPr>
          <a:xfrm>
            <a:off x="8122070" y="716478"/>
            <a:ext cx="3112139" cy="6340197"/>
          </a:xfrm>
          <a:prstGeom prst="rect">
            <a:avLst/>
          </a:prstGeom>
        </p:spPr>
        <p:txBody>
          <a:bodyPr wrap="square">
            <a:spAutoFit/>
          </a:bodyPr>
          <a:lstStyle/>
          <a:p>
            <a:pPr algn="r" rtl="1"/>
            <a:r>
              <a:rPr lang="fa-IR" dirty="0">
                <a:solidFill>
                  <a:srgbClr val="FFFFFF"/>
                </a:solidFill>
              </a:rPr>
              <a:t>نمودار </a:t>
            </a:r>
            <a:r>
              <a:rPr lang="en-US" dirty="0"/>
              <a:t>HF</a:t>
            </a:r>
            <a:r>
              <a:rPr lang="en-US" baseline="-25000" dirty="0"/>
              <a:t>2</a:t>
            </a:r>
            <a:r>
              <a:rPr lang="en-US" baseline="30000" dirty="0"/>
              <a:t>-</a:t>
            </a:r>
            <a:r>
              <a:rPr lang="en-US" dirty="0"/>
              <a:t> : (FHF)</a:t>
            </a:r>
            <a:r>
              <a:rPr lang="en-US" baseline="30000" dirty="0"/>
              <a:t>-</a:t>
            </a:r>
            <a:endParaRPr lang="fa-IR" baseline="30000" dirty="0"/>
          </a:p>
          <a:p>
            <a:pPr algn="r" rtl="1"/>
            <a:endParaRPr lang="fa-IR" baseline="30000" dirty="0"/>
          </a:p>
          <a:p>
            <a:pPr algn="just" rtl="1"/>
            <a:r>
              <a:rPr lang="fa-IR" sz="2400" baseline="30000" dirty="0"/>
              <a:t>یکی از روشها نمایش تصویری اوربیتالهای مولکولی است که در آنها چگونگی توانایی برهم کنش(همپوشانی) اوربیتالهای اتمی اتم مرکزی با اوربیتالهای اتم های احاطه کننده آن بررسی می شود و آن اوربیتالهایی از اتم مرکزی که بلحاظ تقارنی توانایی همپوشانی با  حالتهای مختلف اوربیتالهای اتم های احاطه کننده داشته باشند می توانند اوربیتالهای مولکولی را تشکیل می هند. این روش یک روش کیفی و تصویری است. در این روش از یک طرف اوربیتالهای اتم مرکزی (معمولا لایه والانس) در نظر گرفته می شود و از طرف دیگر ترکیب خطی اوربیتال های مولکولی اتم های احاطه کننده ( منظور حالت های مختلف اوربیتالهای اتمی  اتم های احاطه کننده  ) در نظر گرفته می شوند( که به این اوربیتالها ترکیب خطی تقارن سازگار( یا اوربیتالهای گروه لیگاند) گفته می شود) و آن اوربیتالهایی از اتم مرکزی که با این اوربیتالهای گروه لیگاند تقارن مناسب داشته باشند می توانند همپوشانی کرده و اوربیتالهای مولکولی را تشکیل دهند. </a:t>
            </a:r>
            <a:endParaRPr lang="en-US" sz="2400" dirty="0"/>
          </a:p>
        </p:txBody>
      </p:sp>
      <p:sp>
        <p:nvSpPr>
          <p:cNvPr id="4" name="Rectangle 3"/>
          <p:cNvSpPr/>
          <p:nvPr/>
        </p:nvSpPr>
        <p:spPr>
          <a:xfrm>
            <a:off x="4703859" y="85583"/>
            <a:ext cx="6918882" cy="584775"/>
          </a:xfrm>
          <a:prstGeom prst="rect">
            <a:avLst/>
          </a:prstGeom>
        </p:spPr>
        <p:txBody>
          <a:bodyPr wrap="none">
            <a:spAutoFit/>
          </a:bodyPr>
          <a:lstStyle/>
          <a:p>
            <a:pPr algn="r" rtl="1"/>
            <a:r>
              <a:rPr lang="fa-IR" sz="3200" b="1" dirty="0"/>
              <a:t>نمودار اوربیتال مولکولی مولکول های چند اتمی: </a:t>
            </a:r>
          </a:p>
        </p:txBody>
      </p:sp>
      <p:pic>
        <p:nvPicPr>
          <p:cNvPr id="5" name="Picture 4"/>
          <p:cNvPicPr>
            <a:picLocks noChangeAspect="1"/>
          </p:cNvPicPr>
          <p:nvPr/>
        </p:nvPicPr>
        <p:blipFill>
          <a:blip r:embed="rId3"/>
          <a:stretch>
            <a:fillRect/>
          </a:stretch>
        </p:blipFill>
        <p:spPr>
          <a:xfrm>
            <a:off x="238666" y="4617857"/>
            <a:ext cx="5857875" cy="1876425"/>
          </a:xfrm>
          <a:prstGeom prst="rect">
            <a:avLst/>
          </a:prstGeom>
        </p:spPr>
      </p:pic>
    </p:spTree>
    <p:extLst>
      <p:ext uri="{BB962C8B-B14F-4D97-AF65-F5344CB8AC3E}">
        <p14:creationId xmlns:p14="http://schemas.microsoft.com/office/powerpoint/2010/main" val="109384864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34277" y="1043001"/>
            <a:ext cx="5419624" cy="369332"/>
          </a:xfrm>
          <a:prstGeom prst="rect">
            <a:avLst/>
          </a:prstGeom>
        </p:spPr>
        <p:txBody>
          <a:bodyPr wrap="none">
            <a:spAutoFit/>
          </a:bodyPr>
          <a:lstStyle/>
          <a:p>
            <a:pPr algn="r" rtl="1"/>
            <a:r>
              <a:rPr lang="fa-IR" dirty="0">
                <a:solidFill>
                  <a:srgbClr val="FFFFFF"/>
                </a:solidFill>
              </a:rPr>
              <a:t>نمودار اوربیتال مولکولی کربن منوکسید( </a:t>
            </a:r>
            <a:r>
              <a:rPr lang="en-US" dirty="0">
                <a:solidFill>
                  <a:srgbClr val="FFFFFF"/>
                </a:solidFill>
              </a:rPr>
              <a:t>CO</a:t>
            </a:r>
            <a:r>
              <a:rPr lang="fa-IR" dirty="0">
                <a:solidFill>
                  <a:srgbClr val="FFFFFF"/>
                </a:solidFill>
              </a:rPr>
              <a:t> ) و طیف فتوالکترون آن</a:t>
            </a:r>
            <a:endParaRPr lang="en-US" dirty="0"/>
          </a:p>
        </p:txBody>
      </p:sp>
      <p:pic>
        <p:nvPicPr>
          <p:cNvPr id="6" name="Picture 5"/>
          <p:cNvPicPr>
            <a:picLocks noChangeAspect="1"/>
          </p:cNvPicPr>
          <p:nvPr/>
        </p:nvPicPr>
        <p:blipFill>
          <a:blip r:embed="rId2"/>
          <a:stretch>
            <a:fillRect/>
          </a:stretch>
        </p:blipFill>
        <p:spPr>
          <a:xfrm>
            <a:off x="1215342" y="225599"/>
            <a:ext cx="5951858" cy="6914174"/>
          </a:xfrm>
          <a:prstGeom prst="rect">
            <a:avLst/>
          </a:prstGeom>
        </p:spPr>
      </p:pic>
    </p:spTree>
    <p:extLst>
      <p:ext uri="{BB962C8B-B14F-4D97-AF65-F5344CB8AC3E}">
        <p14:creationId xmlns:p14="http://schemas.microsoft.com/office/powerpoint/2010/main" val="290759835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61095" y="150471"/>
            <a:ext cx="3495554" cy="646331"/>
          </a:xfrm>
          <a:prstGeom prst="rect">
            <a:avLst/>
          </a:prstGeom>
        </p:spPr>
        <p:txBody>
          <a:bodyPr wrap="square">
            <a:spAutoFit/>
          </a:bodyPr>
          <a:lstStyle/>
          <a:p>
            <a:pPr algn="r" rtl="1"/>
            <a:r>
              <a:rPr lang="fa-IR" b="1" dirty="0"/>
              <a:t>نمودار اوربیتال مولکولی مولکول   </a:t>
            </a:r>
            <a:r>
              <a:rPr lang="en-US" dirty="0"/>
              <a:t>CO</a:t>
            </a:r>
            <a:r>
              <a:rPr lang="en-US" baseline="-25000" dirty="0"/>
              <a:t>2</a:t>
            </a:r>
            <a:endParaRPr lang="en-US" dirty="0"/>
          </a:p>
          <a:p>
            <a:endParaRPr lang="en-US" dirty="0"/>
          </a:p>
        </p:txBody>
      </p:sp>
      <p:pic>
        <p:nvPicPr>
          <p:cNvPr id="3" name="Picture 2"/>
          <p:cNvPicPr>
            <a:picLocks noChangeAspect="1"/>
          </p:cNvPicPr>
          <p:nvPr/>
        </p:nvPicPr>
        <p:blipFill>
          <a:blip r:embed="rId2"/>
          <a:stretch>
            <a:fillRect/>
          </a:stretch>
        </p:blipFill>
        <p:spPr>
          <a:xfrm>
            <a:off x="0" y="473636"/>
            <a:ext cx="7801337" cy="3500282"/>
          </a:xfrm>
          <a:prstGeom prst="rect">
            <a:avLst/>
          </a:prstGeom>
        </p:spPr>
      </p:pic>
      <p:pic>
        <p:nvPicPr>
          <p:cNvPr id="5" name="Picture 4"/>
          <p:cNvPicPr>
            <a:picLocks noChangeAspect="1"/>
          </p:cNvPicPr>
          <p:nvPr/>
        </p:nvPicPr>
        <p:blipFill>
          <a:blip r:embed="rId3"/>
          <a:stretch>
            <a:fillRect/>
          </a:stretch>
        </p:blipFill>
        <p:spPr>
          <a:xfrm>
            <a:off x="998890" y="4445881"/>
            <a:ext cx="5362575" cy="1533525"/>
          </a:xfrm>
          <a:prstGeom prst="rect">
            <a:avLst/>
          </a:prstGeom>
        </p:spPr>
      </p:pic>
    </p:spTree>
    <p:extLst>
      <p:ext uri="{BB962C8B-B14F-4D97-AF65-F5344CB8AC3E}">
        <p14:creationId xmlns:p14="http://schemas.microsoft.com/office/powerpoint/2010/main" val="2834207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Grp="1" noChangeArrowheads="1"/>
          </p:cNvSpPr>
          <p:nvPr>
            <p:ph type="title"/>
          </p:nvPr>
        </p:nvSpPr>
        <p:spPr>
          <a:xfrm>
            <a:off x="474562" y="357810"/>
            <a:ext cx="10999170" cy="3606572"/>
          </a:xfrm>
          <a:ln cap="flat"/>
        </p:spPr>
        <p:txBody>
          <a:bodyPr>
            <a:normAutofit/>
          </a:bodyPr>
          <a:lstStyle/>
          <a:p>
            <a:pPr algn="r" rtl="1">
              <a:defRPr/>
            </a:pPr>
            <a:r>
              <a:rPr lang="fa-IR" altLang="en-US" dirty="0"/>
              <a:t>موارد نقض قاعده هشت تایی:</a:t>
            </a:r>
            <a:br>
              <a:rPr lang="fa-IR" altLang="en-US" dirty="0"/>
            </a:br>
            <a:r>
              <a:rPr lang="fa-IR" altLang="en-US" sz="2700" dirty="0"/>
              <a:t>*</a:t>
            </a:r>
            <a:r>
              <a:rPr lang="fa-IR" altLang="en-US" sz="2200" dirty="0"/>
              <a:t>مولکولهایی با کمتر از هشت الکترون والانس در اطراف اتم مرکزی</a:t>
            </a:r>
            <a:br>
              <a:rPr lang="fa-IR" altLang="en-US" sz="2200" dirty="0"/>
            </a:br>
            <a:br>
              <a:rPr lang="fa-IR" altLang="en-US" sz="2200" dirty="0"/>
            </a:br>
            <a:r>
              <a:rPr lang="fa-IR" altLang="en-US" sz="2200" dirty="0"/>
              <a:t>*مولکولهای دارای بیش از هشت الکترون والانس در اطراف اتم مرکزی</a:t>
            </a:r>
            <a:br>
              <a:rPr lang="fa-IR" altLang="en-US" sz="2200" dirty="0"/>
            </a:br>
            <a:endParaRPr lang="en-US" altLang="en-US" sz="2200" baseline="-25000" dirty="0"/>
          </a:p>
        </p:txBody>
      </p:sp>
    </p:spTree>
    <p:extLst>
      <p:ext uri="{BB962C8B-B14F-4D97-AF65-F5344CB8AC3E}">
        <p14:creationId xmlns:p14="http://schemas.microsoft.com/office/powerpoint/2010/main" val="152035766"/>
      </p:ext>
    </p:extLst>
  </p:cSld>
  <p:clrMapOvr>
    <a:masterClrMapping/>
  </p:clrMapOvr>
  <p:transition spd="slow">
    <p:split orient="vert" dir="in"/>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9114" y="727781"/>
            <a:ext cx="9810750" cy="2647950"/>
          </a:xfrm>
          <a:prstGeom prst="rect">
            <a:avLst/>
          </a:prstGeom>
        </p:spPr>
      </p:pic>
    </p:spTree>
    <p:extLst>
      <p:ext uri="{BB962C8B-B14F-4D97-AF65-F5344CB8AC3E}">
        <p14:creationId xmlns:p14="http://schemas.microsoft.com/office/powerpoint/2010/main" val="421644774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8425" y="778756"/>
            <a:ext cx="8315325" cy="5210175"/>
          </a:xfrm>
          <a:prstGeom prst="rect">
            <a:avLst/>
          </a:prstGeom>
        </p:spPr>
      </p:pic>
    </p:spTree>
    <p:extLst>
      <p:ext uri="{BB962C8B-B14F-4D97-AF65-F5344CB8AC3E}">
        <p14:creationId xmlns:p14="http://schemas.microsoft.com/office/powerpoint/2010/main" val="314386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6629" y="151342"/>
            <a:ext cx="9744075" cy="2762250"/>
          </a:xfrm>
          <a:prstGeom prst="rect">
            <a:avLst/>
          </a:prstGeom>
        </p:spPr>
      </p:pic>
      <p:pic>
        <p:nvPicPr>
          <p:cNvPr id="3" name="Picture 2"/>
          <p:cNvPicPr>
            <a:picLocks noChangeAspect="1"/>
          </p:cNvPicPr>
          <p:nvPr/>
        </p:nvPicPr>
        <p:blipFill>
          <a:blip r:embed="rId3"/>
          <a:stretch>
            <a:fillRect/>
          </a:stretch>
        </p:blipFill>
        <p:spPr>
          <a:xfrm>
            <a:off x="854603" y="3645606"/>
            <a:ext cx="9534525" cy="2705100"/>
          </a:xfrm>
          <a:prstGeom prst="rect">
            <a:avLst/>
          </a:prstGeom>
        </p:spPr>
      </p:pic>
    </p:spTree>
    <p:extLst>
      <p:ext uri="{BB962C8B-B14F-4D97-AF65-F5344CB8AC3E}">
        <p14:creationId xmlns:p14="http://schemas.microsoft.com/office/powerpoint/2010/main" val="127039051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9155" y="531811"/>
            <a:ext cx="5339646" cy="6172377"/>
          </a:xfrm>
          <a:prstGeom prst="rect">
            <a:avLst/>
          </a:prstGeom>
        </p:spPr>
      </p:pic>
      <p:pic>
        <p:nvPicPr>
          <p:cNvPr id="3" name="Picture 2"/>
          <p:cNvPicPr>
            <a:picLocks noChangeAspect="1"/>
          </p:cNvPicPr>
          <p:nvPr/>
        </p:nvPicPr>
        <p:blipFill>
          <a:blip r:embed="rId3"/>
          <a:stretch>
            <a:fillRect/>
          </a:stretch>
        </p:blipFill>
        <p:spPr>
          <a:xfrm>
            <a:off x="6812286" y="390878"/>
            <a:ext cx="6447645" cy="3063522"/>
          </a:xfrm>
          <a:prstGeom prst="rect">
            <a:avLst/>
          </a:prstGeom>
        </p:spPr>
      </p:pic>
    </p:spTree>
    <p:extLst>
      <p:ext uri="{BB962C8B-B14F-4D97-AF65-F5344CB8AC3E}">
        <p14:creationId xmlns:p14="http://schemas.microsoft.com/office/powerpoint/2010/main" val="419532901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5541" y="617008"/>
            <a:ext cx="5161736" cy="5591881"/>
          </a:xfrm>
          <a:prstGeom prst="rect">
            <a:avLst/>
          </a:prstGeom>
        </p:spPr>
      </p:pic>
      <p:sp>
        <p:nvSpPr>
          <p:cNvPr id="3" name="Rectangle 2"/>
          <p:cNvSpPr/>
          <p:nvPr/>
        </p:nvSpPr>
        <p:spPr>
          <a:xfrm>
            <a:off x="8191050" y="432342"/>
            <a:ext cx="3225563" cy="646331"/>
          </a:xfrm>
          <a:prstGeom prst="rect">
            <a:avLst/>
          </a:prstGeom>
        </p:spPr>
        <p:txBody>
          <a:bodyPr wrap="none">
            <a:spAutoFit/>
          </a:bodyPr>
          <a:lstStyle/>
          <a:p>
            <a:pPr algn="r" rtl="1"/>
            <a:r>
              <a:rPr lang="fa-IR" b="1" dirty="0"/>
              <a:t>نمودار اوربیتال مولکولی مولکول  </a:t>
            </a:r>
            <a:r>
              <a:rPr lang="en-US" dirty="0"/>
              <a:t>H</a:t>
            </a:r>
            <a:r>
              <a:rPr lang="en-US" baseline="-25000" dirty="0"/>
              <a:t>2</a:t>
            </a:r>
            <a:r>
              <a:rPr lang="en-US" dirty="0"/>
              <a:t>O</a:t>
            </a:r>
          </a:p>
          <a:p>
            <a:pPr algn="r" rtl="1"/>
            <a:r>
              <a:rPr lang="fa-IR" b="1" dirty="0"/>
              <a:t> </a:t>
            </a:r>
            <a:endParaRPr lang="en-US" dirty="0"/>
          </a:p>
        </p:txBody>
      </p:sp>
    </p:spTree>
    <p:extLst>
      <p:ext uri="{BB962C8B-B14F-4D97-AF65-F5344CB8AC3E}">
        <p14:creationId xmlns:p14="http://schemas.microsoft.com/office/powerpoint/2010/main" val="3847244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708" y="0"/>
            <a:ext cx="1180092" cy="1785277"/>
          </a:xfrm>
          <a:prstGeom prst="rect">
            <a:avLst/>
          </a:prstGeom>
        </p:spPr>
      </p:pic>
      <p:pic>
        <p:nvPicPr>
          <p:cNvPr id="3" name="Picture 2"/>
          <p:cNvPicPr>
            <a:picLocks noChangeAspect="1"/>
          </p:cNvPicPr>
          <p:nvPr/>
        </p:nvPicPr>
        <p:blipFill>
          <a:blip r:embed="rId3"/>
          <a:stretch>
            <a:fillRect/>
          </a:stretch>
        </p:blipFill>
        <p:spPr>
          <a:xfrm>
            <a:off x="1483380" y="-185442"/>
            <a:ext cx="2414365" cy="3168545"/>
          </a:xfrm>
          <a:prstGeom prst="rect">
            <a:avLst/>
          </a:prstGeom>
        </p:spPr>
      </p:pic>
      <p:pic>
        <p:nvPicPr>
          <p:cNvPr id="4" name="Picture 3"/>
          <p:cNvPicPr>
            <a:picLocks noChangeAspect="1"/>
          </p:cNvPicPr>
          <p:nvPr/>
        </p:nvPicPr>
        <p:blipFill>
          <a:blip r:embed="rId4"/>
          <a:stretch>
            <a:fillRect/>
          </a:stretch>
        </p:blipFill>
        <p:spPr>
          <a:xfrm>
            <a:off x="3548960" y="892638"/>
            <a:ext cx="4078032" cy="633955"/>
          </a:xfrm>
          <a:prstGeom prst="rect">
            <a:avLst/>
          </a:prstGeom>
        </p:spPr>
      </p:pic>
      <p:pic>
        <p:nvPicPr>
          <p:cNvPr id="5" name="Picture 4"/>
          <p:cNvPicPr>
            <a:picLocks noChangeAspect="1"/>
          </p:cNvPicPr>
          <p:nvPr/>
        </p:nvPicPr>
        <p:blipFill>
          <a:blip r:embed="rId5"/>
          <a:stretch>
            <a:fillRect/>
          </a:stretch>
        </p:blipFill>
        <p:spPr>
          <a:xfrm>
            <a:off x="7547840" y="278311"/>
            <a:ext cx="4644160" cy="2076962"/>
          </a:xfrm>
          <a:prstGeom prst="rect">
            <a:avLst/>
          </a:prstGeom>
        </p:spPr>
      </p:pic>
      <p:pic>
        <p:nvPicPr>
          <p:cNvPr id="6" name="Picture 5"/>
          <p:cNvPicPr>
            <a:picLocks noChangeAspect="1"/>
          </p:cNvPicPr>
          <p:nvPr/>
        </p:nvPicPr>
        <p:blipFill>
          <a:blip r:embed="rId6"/>
          <a:stretch>
            <a:fillRect/>
          </a:stretch>
        </p:blipFill>
        <p:spPr>
          <a:xfrm>
            <a:off x="6588426" y="3131127"/>
            <a:ext cx="4423277" cy="3131127"/>
          </a:xfrm>
          <a:prstGeom prst="rect">
            <a:avLst/>
          </a:prstGeom>
        </p:spPr>
      </p:pic>
    </p:spTree>
    <p:extLst>
      <p:ext uri="{BB962C8B-B14F-4D97-AF65-F5344CB8AC3E}">
        <p14:creationId xmlns:p14="http://schemas.microsoft.com/office/powerpoint/2010/main" val="3103486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133A67-C776-4296-80BA-98B2DC30E8AF}"/>
              </a:ext>
            </a:extLst>
          </p:cNvPr>
          <p:cNvPicPr>
            <a:picLocks noChangeAspect="1"/>
          </p:cNvPicPr>
          <p:nvPr/>
        </p:nvPicPr>
        <p:blipFill>
          <a:blip r:embed="rId2"/>
          <a:stretch>
            <a:fillRect/>
          </a:stretch>
        </p:blipFill>
        <p:spPr>
          <a:xfrm>
            <a:off x="0" y="0"/>
            <a:ext cx="11279805" cy="4424362"/>
          </a:xfrm>
          <a:prstGeom prst="rect">
            <a:avLst/>
          </a:prstGeom>
        </p:spPr>
      </p:pic>
      <p:pic>
        <p:nvPicPr>
          <p:cNvPr id="17410" name="Picture 2" descr="Phosphorous Pentachloride (PCL5), Grade Standard: Chemical Grade, for  Industrial, | ID: 17221236573">
            <a:extLst>
              <a:ext uri="{FF2B5EF4-FFF2-40B4-BE49-F238E27FC236}">
                <a16:creationId xmlns:a16="http://schemas.microsoft.com/office/drawing/2014/main" id="{F08BC2EC-35ED-48C3-8655-0C87CD01A1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4889" y="4610757"/>
            <a:ext cx="2042291" cy="204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331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0568" y="0"/>
            <a:ext cx="10051174" cy="4076700"/>
          </a:xfrm>
          <a:prstGeom prst="rect">
            <a:avLst/>
          </a:prstGeom>
        </p:spPr>
      </p:pic>
      <p:pic>
        <p:nvPicPr>
          <p:cNvPr id="2050" name="Picture 2" descr="SF6 Lewis and 3-D Structures - Dr. Sundin - UW-Platteville">
            <a:extLst>
              <a:ext uri="{FF2B5EF4-FFF2-40B4-BE49-F238E27FC236}">
                <a16:creationId xmlns:a16="http://schemas.microsoft.com/office/drawing/2014/main" id="{C1243449-75EE-4942-AB84-B06D1F3A8E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5551" y="4388122"/>
            <a:ext cx="1706718" cy="1615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10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23746" y="1365972"/>
            <a:ext cx="11653025" cy="1500187"/>
          </a:xfrm>
        </p:spPr>
        <p:txBody>
          <a:bodyPr>
            <a:normAutofit fontScale="85000" lnSpcReduction="20000"/>
          </a:bodyPr>
          <a:lstStyle/>
          <a:p>
            <a:pPr algn="r" rtl="1"/>
            <a:r>
              <a:rPr lang="fa-IR" sz="6500" dirty="0">
                <a:solidFill>
                  <a:schemeClr val="accent2">
                    <a:lumMod val="75000"/>
                  </a:schemeClr>
                </a:solidFill>
                <a:cs typeface="+mj-cs"/>
              </a:rPr>
              <a:t>هیبریداسیون:</a:t>
            </a:r>
          </a:p>
          <a:p>
            <a:pPr algn="r" rtl="1"/>
            <a:r>
              <a:rPr lang="fa-IR" sz="3600" dirty="0">
                <a:effectLst/>
                <a:latin typeface="Calibri" panose="020F0502020204030204" pitchFamily="34" charset="0"/>
                <a:ea typeface="Calibri" panose="020F0502020204030204" pitchFamily="34" charset="0"/>
                <a:cs typeface="Arial" panose="020B0604020202020204" pitchFamily="34" charset="0"/>
              </a:rPr>
              <a:t>آمیخته </a:t>
            </a:r>
            <a:r>
              <a:rPr lang="fa-IR" sz="36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شدن اوربیتالهای اتمی متفاوت در یک اتم </a:t>
            </a:r>
            <a:r>
              <a:rPr lang="fa-IR" sz="3600" dirty="0">
                <a:effectLst/>
                <a:latin typeface="Calibri" panose="020F0502020204030204" pitchFamily="34" charset="0"/>
                <a:ea typeface="Calibri" panose="020F0502020204030204" pitchFamily="34" charset="0"/>
                <a:cs typeface="Arial" panose="020B0604020202020204" pitchFamily="34" charset="0"/>
              </a:rPr>
              <a:t>و تشکیل همان تعداد اوربیتال (جدید) یکسان را </a:t>
            </a:r>
            <a:r>
              <a:rPr lang="fa-IR" sz="3600" dirty="0">
                <a:solidFill>
                  <a:srgbClr val="70AD47"/>
                </a:solidFill>
                <a:effectLst/>
                <a:latin typeface="Calibri" panose="020F0502020204030204" pitchFamily="34" charset="0"/>
                <a:ea typeface="Calibri" panose="020F0502020204030204" pitchFamily="34" charset="0"/>
                <a:cs typeface="Arial" panose="020B0604020202020204" pitchFamily="34" charset="0"/>
              </a:rPr>
              <a:t>هیبریدشدن</a:t>
            </a:r>
            <a:r>
              <a:rPr lang="fa-IR" sz="3600" dirty="0">
                <a:effectLst/>
                <a:latin typeface="Calibri" panose="020F0502020204030204" pitchFamily="34" charset="0"/>
                <a:ea typeface="Calibri" panose="020F0502020204030204" pitchFamily="34" charset="0"/>
                <a:cs typeface="Arial" panose="020B0604020202020204" pitchFamily="34" charset="0"/>
              </a:rPr>
              <a:t> نامند </a:t>
            </a:r>
            <a:endParaRPr lang="en-US" sz="3600"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en-US" sz="4000" dirty="0">
              <a:solidFill>
                <a:schemeClr val="accent2">
                  <a:lumMod val="75000"/>
                </a:schemeClr>
              </a:solidFill>
            </a:endParaRPr>
          </a:p>
        </p:txBody>
      </p:sp>
    </p:spTree>
    <p:extLst>
      <p:ext uri="{BB962C8B-B14F-4D97-AF65-F5344CB8AC3E}">
        <p14:creationId xmlns:p14="http://schemas.microsoft.com/office/powerpoint/2010/main" val="2836675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2187575" y="3317875"/>
            <a:ext cx="7816850" cy="3270250"/>
          </a:xfrm>
        </p:spPr>
        <p:txBody>
          <a:bodyPr/>
          <a:lstStyle/>
          <a:p>
            <a:pPr>
              <a:defRPr/>
            </a:pPr>
            <a:r>
              <a:rPr lang="en-US" altLang="en-US">
                <a:solidFill>
                  <a:schemeClr val="tx2"/>
                </a:solidFill>
              </a:rPr>
              <a:t>	Examine how the electrostatic forces change as two hydrogen atoms are brought together.</a:t>
            </a:r>
          </a:p>
          <a:p>
            <a:pPr>
              <a:defRPr/>
            </a:pPr>
            <a:r>
              <a:rPr lang="en-US" altLang="en-US">
                <a:solidFill>
                  <a:schemeClr val="tx2"/>
                </a:solidFill>
              </a:rPr>
              <a:t>	These electrostatic forces are:</a:t>
            </a:r>
            <a:br>
              <a:rPr lang="en-US" altLang="en-US">
                <a:solidFill>
                  <a:schemeClr val="tx2"/>
                </a:solidFill>
              </a:rPr>
            </a:br>
            <a:r>
              <a:rPr lang="en-US" altLang="en-US">
                <a:solidFill>
                  <a:schemeClr val="tx2"/>
                </a:solidFill>
              </a:rPr>
              <a:t>	</a:t>
            </a:r>
            <a:r>
              <a:rPr lang="en-US" altLang="en-US">
                <a:solidFill>
                  <a:schemeClr val="folHlink"/>
                </a:solidFill>
              </a:rPr>
              <a:t>attractions between the electrons and 		the nuclei</a:t>
            </a:r>
            <a:br>
              <a:rPr lang="en-US" altLang="en-US">
                <a:solidFill>
                  <a:schemeClr val="tx2"/>
                </a:solidFill>
              </a:rPr>
            </a:br>
            <a:r>
              <a:rPr lang="en-US" altLang="en-US">
                <a:solidFill>
                  <a:schemeClr val="tx2"/>
                </a:solidFill>
              </a:rPr>
              <a:t> 	</a:t>
            </a:r>
            <a:r>
              <a:rPr lang="en-US" altLang="en-US"/>
              <a:t>repulsions between the two nuclei</a:t>
            </a:r>
            <a:r>
              <a:rPr lang="en-US" altLang="en-US">
                <a:solidFill>
                  <a:schemeClr val="tx2"/>
                </a:solidFill>
              </a:rPr>
              <a:t> 			</a:t>
            </a:r>
            <a:r>
              <a:rPr lang="en-US" altLang="en-US"/>
              <a:t>repulsions between the two electrons</a:t>
            </a:r>
          </a:p>
        </p:txBody>
      </p:sp>
      <p:sp>
        <p:nvSpPr>
          <p:cNvPr id="8195" name="Oval 3"/>
          <p:cNvSpPr>
            <a:spLocks noChangeArrowheads="1"/>
          </p:cNvSpPr>
          <p:nvPr/>
        </p:nvSpPr>
        <p:spPr bwMode="auto">
          <a:xfrm>
            <a:off x="4159251" y="1635126"/>
            <a:ext cx="968375" cy="968375"/>
          </a:xfrm>
          <a:prstGeom prst="ellipse">
            <a:avLst/>
          </a:prstGeom>
          <a:gradFill rotWithShape="0">
            <a:gsLst>
              <a:gs pos="0">
                <a:srgbClr val="FAFD00"/>
              </a:gs>
              <a:gs pos="100000">
                <a:srgbClr val="FAFD00">
                  <a:gamma/>
                  <a:shade val="89804"/>
                  <a:invGamma/>
                </a:srgbClr>
              </a:gs>
            </a:gsLst>
            <a:path path="shape">
              <a:fillToRect l="50000" t="50000" r="50000" b="50000"/>
            </a:path>
          </a:gradFill>
          <a:ln>
            <a:noFill/>
          </a:ln>
          <a:effectLst/>
          <a:extLst>
            <a:ext uri="{91240B29-F687-4F45-9708-019B960494DF}">
              <a14:hiddenLine xmlns:a14="http://schemas.microsoft.com/office/drawing/2010/main" w="25400">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8196" name="Rectangle 4"/>
          <p:cNvSpPr>
            <a:spLocks noChangeArrowheads="1"/>
          </p:cNvSpPr>
          <p:nvPr/>
        </p:nvSpPr>
        <p:spPr bwMode="auto">
          <a:xfrm>
            <a:off x="4449764" y="1844676"/>
            <a:ext cx="392737"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FF"/>
                </a:solidFill>
                <a:effectLst>
                  <a:outerShdw blurRad="38100" dist="38100" dir="2700000" algn="tl">
                    <a:srgbClr val="000000"/>
                  </a:outerShdw>
                </a:effectLst>
                <a:latin typeface="Arial" panose="020B0604020202020204" pitchFamily="34" charset="0"/>
              </a:rPr>
              <a:t>+</a:t>
            </a:r>
          </a:p>
        </p:txBody>
      </p:sp>
      <p:sp>
        <p:nvSpPr>
          <p:cNvPr id="8197" name="Rectangle 5"/>
          <p:cNvSpPr>
            <a:spLocks noChangeArrowheads="1"/>
          </p:cNvSpPr>
          <p:nvPr/>
        </p:nvSpPr>
        <p:spPr bwMode="auto">
          <a:xfrm>
            <a:off x="5124450" y="1828800"/>
            <a:ext cx="514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e</a:t>
            </a:r>
            <a:r>
              <a:rPr lang="en-US" altLang="en-US" sz="2800" baseline="30000">
                <a:solidFill>
                  <a:srgbClr val="FFFF00"/>
                </a:solidFill>
                <a:effectLst>
                  <a:outerShdw blurRad="38100" dist="38100" dir="2700000" algn="tl">
                    <a:srgbClr val="000000"/>
                  </a:outerShdw>
                </a:effectLst>
                <a:latin typeface="Arial" panose="020B0604020202020204" pitchFamily="34" charset="0"/>
              </a:rPr>
              <a:t>–</a:t>
            </a:r>
          </a:p>
        </p:txBody>
      </p:sp>
      <p:sp>
        <p:nvSpPr>
          <p:cNvPr id="8198" name="Rectangle 6"/>
          <p:cNvSpPr>
            <a:spLocks noChangeArrowheads="1"/>
          </p:cNvSpPr>
          <p:nvPr/>
        </p:nvSpPr>
        <p:spPr bwMode="auto">
          <a:xfrm>
            <a:off x="3619501" y="1285875"/>
            <a:ext cx="2206625" cy="1778000"/>
          </a:xfrm>
          <a:prstGeom prst="rect">
            <a:avLst/>
          </a:prstGeom>
          <a:noFill/>
          <a:ln w="25400">
            <a:solidFill>
              <a:srgbClr val="D59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8199" name="Oval 7"/>
          <p:cNvSpPr>
            <a:spLocks noChangeArrowheads="1"/>
          </p:cNvSpPr>
          <p:nvPr/>
        </p:nvSpPr>
        <p:spPr bwMode="auto">
          <a:xfrm>
            <a:off x="6985001" y="1628776"/>
            <a:ext cx="968375" cy="968375"/>
          </a:xfrm>
          <a:prstGeom prst="ellipse">
            <a:avLst/>
          </a:prstGeom>
          <a:gradFill rotWithShape="0">
            <a:gsLst>
              <a:gs pos="0">
                <a:srgbClr val="FAFD00"/>
              </a:gs>
              <a:gs pos="100000">
                <a:srgbClr val="FAFD00">
                  <a:gamma/>
                  <a:shade val="89804"/>
                  <a:invGamma/>
                </a:srgbClr>
              </a:gs>
            </a:gsLst>
            <a:path path="shape">
              <a:fillToRect l="50000" t="50000" r="50000" b="50000"/>
            </a:path>
          </a:gradFill>
          <a:ln>
            <a:noFill/>
          </a:ln>
          <a:effectLst/>
          <a:extLst>
            <a:ext uri="{91240B29-F687-4F45-9708-019B960494DF}">
              <a14:hiddenLine xmlns:a14="http://schemas.microsoft.com/office/drawing/2010/main" w="25400">
                <a:solidFill>
                  <a:schemeClr val="tx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8200" name="Rectangle 8"/>
          <p:cNvSpPr>
            <a:spLocks noChangeArrowheads="1"/>
          </p:cNvSpPr>
          <p:nvPr/>
        </p:nvSpPr>
        <p:spPr bwMode="auto">
          <a:xfrm>
            <a:off x="7275514" y="1838326"/>
            <a:ext cx="392737"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FF"/>
                </a:solidFill>
                <a:effectLst>
                  <a:outerShdw blurRad="38100" dist="38100" dir="2700000" algn="tl">
                    <a:srgbClr val="000000"/>
                  </a:outerShdw>
                </a:effectLst>
                <a:latin typeface="Arial" panose="020B0604020202020204" pitchFamily="34" charset="0"/>
              </a:rPr>
              <a:t>+</a:t>
            </a:r>
          </a:p>
        </p:txBody>
      </p:sp>
      <p:sp>
        <p:nvSpPr>
          <p:cNvPr id="8201" name="Rectangle 9"/>
          <p:cNvSpPr>
            <a:spLocks noChangeArrowheads="1"/>
          </p:cNvSpPr>
          <p:nvPr/>
        </p:nvSpPr>
        <p:spPr bwMode="auto">
          <a:xfrm>
            <a:off x="7950200" y="1822450"/>
            <a:ext cx="514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e</a:t>
            </a:r>
            <a:r>
              <a:rPr lang="en-US" altLang="en-US" sz="2800" baseline="30000">
                <a:solidFill>
                  <a:srgbClr val="FFFF00"/>
                </a:solidFill>
                <a:effectLst>
                  <a:outerShdw blurRad="38100" dist="38100" dir="2700000" algn="tl">
                    <a:srgbClr val="000000"/>
                  </a:outerShdw>
                </a:effectLst>
                <a:latin typeface="Arial" panose="020B0604020202020204" pitchFamily="34" charset="0"/>
              </a:rPr>
              <a:t>–</a:t>
            </a:r>
          </a:p>
        </p:txBody>
      </p:sp>
      <p:sp>
        <p:nvSpPr>
          <p:cNvPr id="8202" name="Rectangle 10"/>
          <p:cNvSpPr>
            <a:spLocks noChangeArrowheads="1"/>
          </p:cNvSpPr>
          <p:nvPr/>
        </p:nvSpPr>
        <p:spPr bwMode="auto">
          <a:xfrm>
            <a:off x="6445251" y="1279525"/>
            <a:ext cx="2206625" cy="1778000"/>
          </a:xfrm>
          <a:prstGeom prst="rect">
            <a:avLst/>
          </a:prstGeom>
          <a:noFill/>
          <a:ln w="25400">
            <a:solidFill>
              <a:srgbClr val="FF652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8203" name="Rectangle 11"/>
          <p:cNvSpPr>
            <a:spLocks noGrp="1" noChangeArrowheads="1"/>
          </p:cNvSpPr>
          <p:nvPr>
            <p:ph type="title"/>
          </p:nvPr>
        </p:nvSpPr>
        <p:spPr>
          <a:xfrm>
            <a:off x="2493964" y="279401"/>
            <a:ext cx="7229475" cy="728663"/>
          </a:xfrm>
          <a:ln cap="flat"/>
        </p:spPr>
        <p:txBody>
          <a:bodyPr/>
          <a:lstStyle/>
          <a:p>
            <a:pPr rtl="1">
              <a:defRPr/>
            </a:pPr>
            <a:r>
              <a:rPr lang="fa-IR" altLang="en-US" dirty="0"/>
              <a:t>تشکیل مولکول </a:t>
            </a:r>
            <a:r>
              <a:rPr lang="en-US" altLang="en-US" dirty="0">
                <a:solidFill>
                  <a:srgbClr val="FAFD00"/>
                </a:solidFill>
              </a:rPr>
              <a:t>H</a:t>
            </a:r>
            <a:r>
              <a:rPr lang="en-US" altLang="en-US" baseline="-25000" dirty="0">
                <a:solidFill>
                  <a:srgbClr val="FAFD00"/>
                </a:solidFill>
              </a:rPr>
              <a:t>2</a:t>
            </a:r>
            <a:r>
              <a:rPr lang="fa-IR" altLang="en-US" dirty="0"/>
              <a:t>  از اتم های هیدروژن</a:t>
            </a:r>
            <a:endParaRPr lang="en-US" altLang="en-US" dirty="0"/>
          </a:p>
        </p:txBody>
      </p:sp>
    </p:spTree>
    <p:extLst>
      <p:ext uri="{BB962C8B-B14F-4D97-AF65-F5344CB8AC3E}">
        <p14:creationId xmlns:p14="http://schemas.microsoft.com/office/powerpoint/2010/main" val="921035588"/>
      </p:ext>
    </p:extLst>
  </p:cSld>
  <p:clrMapOvr>
    <a:overrideClrMapping bg1="dk2" tx1="lt1" bg2="dk1" tx2="lt2" accent1="accent1" accent2="accent2" accent3="accent3" accent4="accent4" accent5="accent5" accent6="accent6" hlink="hlink" folHlink="folHlink"/>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wipe(up)">
                                      <p:cBhvr>
                                        <p:cTn id="7" dur="500"/>
                                        <p:tgtEl>
                                          <p:spTgt spid="81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4">
                                            <p:txEl>
                                              <p:pRg st="1" end="1"/>
                                            </p:txEl>
                                          </p:spTgt>
                                        </p:tgtEl>
                                        <p:attrNameLst>
                                          <p:attrName>style.visibility</p:attrName>
                                        </p:attrNameLst>
                                      </p:cBhvr>
                                      <p:to>
                                        <p:strVal val="visible"/>
                                      </p:to>
                                    </p:set>
                                    <p:animEffect transition="in" filter="wipe(up)">
                                      <p:cBhvr>
                                        <p:cTn id="12" dur="500"/>
                                        <p:tgtEl>
                                          <p:spTgt spid="819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857250"/>
            <a:ext cx="4313663" cy="3235247"/>
          </a:xfrm>
          <a:prstGeom prst="rect">
            <a:avLst/>
          </a:prstGeom>
        </p:spPr>
      </p:pic>
    </p:spTree>
    <p:extLst>
      <p:ext uri="{BB962C8B-B14F-4D97-AF65-F5344CB8AC3E}">
        <p14:creationId xmlns:p14="http://schemas.microsoft.com/office/powerpoint/2010/main" val="1427098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7019" y="1909677"/>
            <a:ext cx="6363855" cy="4425090"/>
          </a:xfrm>
          <a:prstGeom prst="rect">
            <a:avLst/>
          </a:prstGeom>
        </p:spPr>
      </p:pic>
      <p:pic>
        <p:nvPicPr>
          <p:cNvPr id="2" name="Picture 1"/>
          <p:cNvPicPr>
            <a:picLocks noChangeAspect="1"/>
          </p:cNvPicPr>
          <p:nvPr/>
        </p:nvPicPr>
        <p:blipFill>
          <a:blip r:embed="rId3"/>
          <a:stretch>
            <a:fillRect/>
          </a:stretch>
        </p:blipFill>
        <p:spPr>
          <a:xfrm>
            <a:off x="6676491" y="319840"/>
            <a:ext cx="4776669" cy="961109"/>
          </a:xfrm>
          <a:prstGeom prst="rect">
            <a:avLst/>
          </a:prstGeom>
        </p:spPr>
      </p:pic>
      <p:pic>
        <p:nvPicPr>
          <p:cNvPr id="4" name="Picture 3"/>
          <p:cNvPicPr>
            <a:picLocks noChangeAspect="1"/>
          </p:cNvPicPr>
          <p:nvPr/>
        </p:nvPicPr>
        <p:blipFill>
          <a:blip r:embed="rId4"/>
          <a:stretch>
            <a:fillRect/>
          </a:stretch>
        </p:blipFill>
        <p:spPr>
          <a:xfrm>
            <a:off x="8641105" y="1270005"/>
            <a:ext cx="2404544" cy="1715827"/>
          </a:xfrm>
          <a:prstGeom prst="rect">
            <a:avLst/>
          </a:prstGeom>
        </p:spPr>
      </p:pic>
      <p:pic>
        <p:nvPicPr>
          <p:cNvPr id="5" name="Picture 4"/>
          <p:cNvPicPr>
            <a:picLocks noChangeAspect="1"/>
          </p:cNvPicPr>
          <p:nvPr/>
        </p:nvPicPr>
        <p:blipFill>
          <a:blip r:embed="rId5"/>
          <a:stretch>
            <a:fillRect/>
          </a:stretch>
        </p:blipFill>
        <p:spPr>
          <a:xfrm>
            <a:off x="7932032" y="2790403"/>
            <a:ext cx="2537745" cy="1042687"/>
          </a:xfrm>
          <a:prstGeom prst="rect">
            <a:avLst/>
          </a:prstGeom>
        </p:spPr>
      </p:pic>
      <p:pic>
        <p:nvPicPr>
          <p:cNvPr id="6" name="Picture 5"/>
          <p:cNvPicPr>
            <a:picLocks noChangeAspect="1"/>
          </p:cNvPicPr>
          <p:nvPr/>
        </p:nvPicPr>
        <p:blipFill>
          <a:blip r:embed="rId6"/>
          <a:stretch>
            <a:fillRect/>
          </a:stretch>
        </p:blipFill>
        <p:spPr>
          <a:xfrm flipV="1">
            <a:off x="668847" y="316186"/>
            <a:ext cx="4367033" cy="1582175"/>
          </a:xfrm>
          <a:prstGeom prst="rect">
            <a:avLst/>
          </a:prstGeom>
        </p:spPr>
      </p:pic>
      <p:pic>
        <p:nvPicPr>
          <p:cNvPr id="7" name="Picture 6"/>
          <p:cNvPicPr>
            <a:picLocks noChangeAspect="1"/>
          </p:cNvPicPr>
          <p:nvPr/>
        </p:nvPicPr>
        <p:blipFill>
          <a:blip r:embed="rId7"/>
          <a:stretch>
            <a:fillRect/>
          </a:stretch>
        </p:blipFill>
        <p:spPr>
          <a:xfrm>
            <a:off x="7356160" y="3833090"/>
            <a:ext cx="4591013" cy="961109"/>
          </a:xfrm>
          <a:prstGeom prst="rect">
            <a:avLst/>
          </a:prstGeom>
        </p:spPr>
      </p:pic>
      <p:pic>
        <p:nvPicPr>
          <p:cNvPr id="8" name="Picture 7"/>
          <p:cNvPicPr>
            <a:picLocks noChangeAspect="1"/>
          </p:cNvPicPr>
          <p:nvPr/>
        </p:nvPicPr>
        <p:blipFill>
          <a:blip r:embed="rId8"/>
          <a:stretch>
            <a:fillRect/>
          </a:stretch>
        </p:blipFill>
        <p:spPr>
          <a:xfrm>
            <a:off x="4445330" y="3926289"/>
            <a:ext cx="590550" cy="695325"/>
          </a:xfrm>
          <a:prstGeom prst="rect">
            <a:avLst/>
          </a:prstGeom>
        </p:spPr>
      </p:pic>
    </p:spTree>
    <p:extLst>
      <p:ext uri="{BB962C8B-B14F-4D97-AF65-F5344CB8AC3E}">
        <p14:creationId xmlns:p14="http://schemas.microsoft.com/office/powerpoint/2010/main" val="4234407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3100" y="617103"/>
            <a:ext cx="3194092" cy="3280642"/>
          </a:xfrm>
          <a:prstGeom prst="rect">
            <a:avLst/>
          </a:prstGeom>
        </p:spPr>
      </p:pic>
      <p:pic>
        <p:nvPicPr>
          <p:cNvPr id="3" name="Picture 2"/>
          <p:cNvPicPr>
            <a:picLocks noChangeAspect="1"/>
          </p:cNvPicPr>
          <p:nvPr/>
        </p:nvPicPr>
        <p:blipFill>
          <a:blip r:embed="rId3"/>
          <a:stretch>
            <a:fillRect/>
          </a:stretch>
        </p:blipFill>
        <p:spPr>
          <a:xfrm>
            <a:off x="6260735" y="0"/>
            <a:ext cx="4434252" cy="3066473"/>
          </a:xfrm>
          <a:prstGeom prst="rect">
            <a:avLst/>
          </a:prstGeom>
        </p:spPr>
      </p:pic>
    </p:spTree>
    <p:extLst>
      <p:ext uri="{BB962C8B-B14F-4D97-AF65-F5344CB8AC3E}">
        <p14:creationId xmlns:p14="http://schemas.microsoft.com/office/powerpoint/2010/main" val="3339060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33213" y="2514359"/>
            <a:ext cx="4902444" cy="1291023"/>
          </a:xfrm>
          <a:prstGeom prst="rect">
            <a:avLst/>
          </a:prstGeom>
        </p:spPr>
      </p:pic>
      <p:pic>
        <p:nvPicPr>
          <p:cNvPr id="5" name="Picture 4"/>
          <p:cNvPicPr>
            <a:picLocks noChangeAspect="1"/>
          </p:cNvPicPr>
          <p:nvPr/>
        </p:nvPicPr>
        <p:blipFill>
          <a:blip r:embed="rId3"/>
          <a:stretch>
            <a:fillRect/>
          </a:stretch>
        </p:blipFill>
        <p:spPr>
          <a:xfrm>
            <a:off x="7464582" y="3832180"/>
            <a:ext cx="3259098" cy="682223"/>
          </a:xfrm>
          <a:prstGeom prst="rect">
            <a:avLst/>
          </a:prstGeom>
        </p:spPr>
      </p:pic>
      <p:sp>
        <p:nvSpPr>
          <p:cNvPr id="6" name="TextBox 5">
            <a:extLst>
              <a:ext uri="{FF2B5EF4-FFF2-40B4-BE49-F238E27FC236}">
                <a16:creationId xmlns:a16="http://schemas.microsoft.com/office/drawing/2014/main" id="{197D96BD-4420-430C-94CA-F601DB37D75B}"/>
              </a:ext>
            </a:extLst>
          </p:cNvPr>
          <p:cNvSpPr txBox="1"/>
          <p:nvPr/>
        </p:nvSpPr>
        <p:spPr>
          <a:xfrm>
            <a:off x="0" y="4514403"/>
            <a:ext cx="12192000" cy="2068195"/>
          </a:xfrm>
          <a:prstGeom prst="rect">
            <a:avLst/>
          </a:prstGeom>
          <a:noFill/>
        </p:spPr>
        <p:txBody>
          <a:bodyPr wrap="square">
            <a:spAutoFit/>
          </a:bodyPr>
          <a:lstStyle/>
          <a:p>
            <a:pPr algn="just" rtl="1">
              <a:lnSpc>
                <a:spcPct val="107000"/>
              </a:lnSpc>
              <a:spcAft>
                <a:spcPts val="800"/>
              </a:spcAft>
            </a:pPr>
            <a:r>
              <a:rPr lang="fa-IR" sz="24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هیبریداسیون برای تشکیل پیوندهای سیگما تشکیل می شود. تا پیوند سیگما تشکیل نشود، پیوند پی  تشکیل نمی شود(معنی ندارد) . بعد از تشکیل پیوندهای سیگما اگر شرایط برای تشکیل پیوند پی مهیا باشد ، همپوشانی پی هم انجام می شود. در مولکول استیلن هراتم کربن هیبریداسیون </a:t>
            </a:r>
            <a:r>
              <a:rPr lang="en-US" sz="2400" dirty="0" err="1">
                <a:solidFill>
                  <a:schemeClr val="accent1"/>
                </a:solidFill>
                <a:effectLst/>
                <a:latin typeface="Calibri" panose="020F0502020204030204" pitchFamily="34" charset="0"/>
                <a:ea typeface="Calibri" panose="020F0502020204030204" pitchFamily="34" charset="0"/>
                <a:cs typeface="Arial" panose="020B0604020202020204" pitchFamily="34" charset="0"/>
              </a:rPr>
              <a:t>sp</a:t>
            </a:r>
            <a:r>
              <a:rPr lang="fa-IR" sz="24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 را تشکیل می </a:t>
            </a:r>
            <a:r>
              <a:rPr lang="fa-IR" sz="2400" dirty="0">
                <a:solidFill>
                  <a:schemeClr val="accent1"/>
                </a:solidFill>
                <a:latin typeface="Calibri" panose="020F0502020204030204" pitchFamily="34" charset="0"/>
                <a:ea typeface="Calibri" panose="020F0502020204030204" pitchFamily="34" charset="0"/>
              </a:rPr>
              <a:t>دهند که هراتم کربن </a:t>
            </a:r>
            <a:r>
              <a:rPr lang="fa-IR" sz="24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درواقع دو اوربیتال هیبریدی </a:t>
            </a:r>
            <a:r>
              <a:rPr lang="en-US" sz="2400" dirty="0" err="1">
                <a:solidFill>
                  <a:schemeClr val="accent1"/>
                </a:solidFill>
                <a:effectLst/>
                <a:latin typeface="Calibri" panose="020F0502020204030204" pitchFamily="34" charset="0"/>
                <a:ea typeface="Calibri" panose="020F0502020204030204" pitchFamily="34" charset="0"/>
                <a:cs typeface="Arial" panose="020B0604020202020204" pitchFamily="34" charset="0"/>
              </a:rPr>
              <a:t>sp</a:t>
            </a:r>
            <a:r>
              <a:rPr lang="fa-IR" sz="24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 خواهند داشت که برای تشکیل دو پیوند سیگما( یکی با کربن مجاور و دیگری با هیدروژن) مورد استفاده قرار می گیرد. برای هر اتم کربن دوتا اوربیتال </a:t>
            </a:r>
            <a:r>
              <a:rPr lang="en-US" sz="24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p</a:t>
            </a:r>
            <a:r>
              <a:rPr lang="fa-IR" sz="2400" dirty="0">
                <a:solidFill>
                  <a:schemeClr val="accent1"/>
                </a:solidFill>
                <a:effectLst/>
                <a:latin typeface="Calibri" panose="020F0502020204030204" pitchFamily="34" charset="0"/>
                <a:ea typeface="Calibri" panose="020F0502020204030204" pitchFamily="34" charset="0"/>
                <a:cs typeface="Arial" panose="020B0604020202020204" pitchFamily="34" charset="0"/>
              </a:rPr>
              <a:t>  با قی می ماند که برای تشکیل پیوند  پی  بین دو کربن مورد استفاده قرار می گیرند.</a:t>
            </a:r>
            <a:endParaRPr lang="en-US" sz="2400"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1C46E57-44B0-41F9-8DA5-EF1706ACCC2C}"/>
              </a:ext>
            </a:extLst>
          </p:cNvPr>
          <p:cNvPicPr>
            <a:picLocks noChangeAspect="1"/>
          </p:cNvPicPr>
          <p:nvPr/>
        </p:nvPicPr>
        <p:blipFill>
          <a:blip r:embed="rId4"/>
          <a:stretch>
            <a:fillRect/>
          </a:stretch>
        </p:blipFill>
        <p:spPr>
          <a:xfrm>
            <a:off x="60963" y="94648"/>
            <a:ext cx="6572250" cy="3152775"/>
          </a:xfrm>
          <a:prstGeom prst="rect">
            <a:avLst/>
          </a:prstGeom>
        </p:spPr>
      </p:pic>
      <p:pic>
        <p:nvPicPr>
          <p:cNvPr id="12" name="Picture 11">
            <a:extLst>
              <a:ext uri="{FF2B5EF4-FFF2-40B4-BE49-F238E27FC236}">
                <a16:creationId xmlns:a16="http://schemas.microsoft.com/office/drawing/2014/main" id="{CC902255-460F-45DA-AF94-0C1D89DD31C0}"/>
              </a:ext>
            </a:extLst>
          </p:cNvPr>
          <p:cNvPicPr>
            <a:picLocks noChangeAspect="1"/>
          </p:cNvPicPr>
          <p:nvPr/>
        </p:nvPicPr>
        <p:blipFill>
          <a:blip r:embed="rId5"/>
          <a:stretch>
            <a:fillRect/>
          </a:stretch>
        </p:blipFill>
        <p:spPr>
          <a:xfrm>
            <a:off x="7660447" y="1051910"/>
            <a:ext cx="2847975" cy="619125"/>
          </a:xfrm>
          <a:prstGeom prst="rect">
            <a:avLst/>
          </a:prstGeom>
        </p:spPr>
      </p:pic>
    </p:spTree>
    <p:extLst>
      <p:ext uri="{BB962C8B-B14F-4D97-AF65-F5344CB8AC3E}">
        <p14:creationId xmlns:p14="http://schemas.microsoft.com/office/powerpoint/2010/main" val="3445659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3848032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4634" y="1775768"/>
            <a:ext cx="7394588" cy="4636500"/>
          </a:xfrm>
          <a:prstGeom prst="rect">
            <a:avLst/>
          </a:prstGeom>
        </p:spPr>
      </p:pic>
      <p:pic>
        <p:nvPicPr>
          <p:cNvPr id="3" name="Picture 2"/>
          <p:cNvPicPr>
            <a:picLocks noChangeAspect="1"/>
          </p:cNvPicPr>
          <p:nvPr/>
        </p:nvPicPr>
        <p:blipFill>
          <a:blip r:embed="rId3"/>
          <a:stretch>
            <a:fillRect/>
          </a:stretch>
        </p:blipFill>
        <p:spPr>
          <a:xfrm>
            <a:off x="7165522" y="4710958"/>
            <a:ext cx="1210142" cy="705993"/>
          </a:xfrm>
          <a:prstGeom prst="rect">
            <a:avLst/>
          </a:prstGeom>
        </p:spPr>
      </p:pic>
    </p:spTree>
    <p:extLst>
      <p:ext uri="{BB962C8B-B14F-4D97-AF65-F5344CB8AC3E}">
        <p14:creationId xmlns:p14="http://schemas.microsoft.com/office/powerpoint/2010/main" val="3552827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0419" y="570057"/>
            <a:ext cx="3714610" cy="3771034"/>
          </a:xfrm>
          <a:prstGeom prst="rect">
            <a:avLst/>
          </a:prstGeom>
        </p:spPr>
      </p:pic>
      <p:pic>
        <p:nvPicPr>
          <p:cNvPr id="3" name="Picture 2"/>
          <p:cNvPicPr>
            <a:picLocks noChangeAspect="1"/>
          </p:cNvPicPr>
          <p:nvPr/>
        </p:nvPicPr>
        <p:blipFill>
          <a:blip r:embed="rId3"/>
          <a:stretch>
            <a:fillRect/>
          </a:stretch>
        </p:blipFill>
        <p:spPr>
          <a:xfrm>
            <a:off x="5724188" y="471055"/>
            <a:ext cx="3455892" cy="3722255"/>
          </a:xfrm>
          <a:prstGeom prst="rect">
            <a:avLst/>
          </a:prstGeom>
        </p:spPr>
      </p:pic>
    </p:spTree>
    <p:extLst>
      <p:ext uri="{BB962C8B-B14F-4D97-AF65-F5344CB8AC3E}">
        <p14:creationId xmlns:p14="http://schemas.microsoft.com/office/powerpoint/2010/main" val="1254882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708" y="0"/>
            <a:ext cx="1180092" cy="1785277"/>
          </a:xfrm>
          <a:prstGeom prst="rect">
            <a:avLst/>
          </a:prstGeom>
        </p:spPr>
      </p:pic>
      <p:pic>
        <p:nvPicPr>
          <p:cNvPr id="5" name="Picture 4"/>
          <p:cNvPicPr>
            <a:picLocks noChangeAspect="1"/>
          </p:cNvPicPr>
          <p:nvPr/>
        </p:nvPicPr>
        <p:blipFill>
          <a:blip r:embed="rId3"/>
          <a:stretch>
            <a:fillRect/>
          </a:stretch>
        </p:blipFill>
        <p:spPr>
          <a:xfrm>
            <a:off x="7547840" y="278311"/>
            <a:ext cx="4644160" cy="2076962"/>
          </a:xfrm>
          <a:prstGeom prst="rect">
            <a:avLst/>
          </a:prstGeom>
        </p:spPr>
      </p:pic>
      <p:pic>
        <p:nvPicPr>
          <p:cNvPr id="6" name="Picture 5"/>
          <p:cNvPicPr>
            <a:picLocks noChangeAspect="1"/>
          </p:cNvPicPr>
          <p:nvPr/>
        </p:nvPicPr>
        <p:blipFill>
          <a:blip r:embed="rId4"/>
          <a:stretch>
            <a:fillRect/>
          </a:stretch>
        </p:blipFill>
        <p:spPr>
          <a:xfrm>
            <a:off x="6588426" y="3131127"/>
            <a:ext cx="4423277" cy="3131127"/>
          </a:xfrm>
          <a:prstGeom prst="rect">
            <a:avLst/>
          </a:prstGeom>
        </p:spPr>
      </p:pic>
      <p:pic>
        <p:nvPicPr>
          <p:cNvPr id="10" name="Picture 9">
            <a:extLst>
              <a:ext uri="{FF2B5EF4-FFF2-40B4-BE49-F238E27FC236}">
                <a16:creationId xmlns:a16="http://schemas.microsoft.com/office/drawing/2014/main" id="{ECBB4867-C5AB-40D1-AEC6-4D6D2CB87197}"/>
              </a:ext>
            </a:extLst>
          </p:cNvPr>
          <p:cNvPicPr>
            <a:picLocks noChangeAspect="1"/>
          </p:cNvPicPr>
          <p:nvPr/>
        </p:nvPicPr>
        <p:blipFill>
          <a:blip r:embed="rId5"/>
          <a:stretch>
            <a:fillRect/>
          </a:stretch>
        </p:blipFill>
        <p:spPr>
          <a:xfrm>
            <a:off x="2099155" y="278311"/>
            <a:ext cx="5090012" cy="1770439"/>
          </a:xfrm>
          <a:prstGeom prst="rect">
            <a:avLst/>
          </a:prstGeom>
        </p:spPr>
      </p:pic>
    </p:spTree>
    <p:extLst>
      <p:ext uri="{BB962C8B-B14F-4D97-AF65-F5344CB8AC3E}">
        <p14:creationId xmlns:p14="http://schemas.microsoft.com/office/powerpoint/2010/main" val="1350530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571" y="123549"/>
            <a:ext cx="3840132" cy="1408000"/>
          </a:xfrm>
          <a:prstGeom prst="rect">
            <a:avLst/>
          </a:prstGeom>
        </p:spPr>
      </p:pic>
      <p:pic>
        <p:nvPicPr>
          <p:cNvPr id="4" name="Picture 3"/>
          <p:cNvPicPr>
            <a:picLocks noChangeAspect="1"/>
          </p:cNvPicPr>
          <p:nvPr/>
        </p:nvPicPr>
        <p:blipFill>
          <a:blip r:embed="rId3"/>
          <a:stretch>
            <a:fillRect/>
          </a:stretch>
        </p:blipFill>
        <p:spPr>
          <a:xfrm>
            <a:off x="3822177" y="123548"/>
            <a:ext cx="3215931" cy="2807953"/>
          </a:xfrm>
          <a:prstGeom prst="rect">
            <a:avLst/>
          </a:prstGeom>
        </p:spPr>
      </p:pic>
      <p:pic>
        <p:nvPicPr>
          <p:cNvPr id="6" name="Picture 5"/>
          <p:cNvPicPr>
            <a:picLocks noChangeAspect="1"/>
          </p:cNvPicPr>
          <p:nvPr/>
        </p:nvPicPr>
        <p:blipFill>
          <a:blip r:embed="rId4"/>
          <a:stretch>
            <a:fillRect/>
          </a:stretch>
        </p:blipFill>
        <p:spPr>
          <a:xfrm>
            <a:off x="10304443" y="123547"/>
            <a:ext cx="1675121" cy="1616043"/>
          </a:xfrm>
          <a:prstGeom prst="rect">
            <a:avLst/>
          </a:prstGeom>
        </p:spPr>
      </p:pic>
      <p:pic>
        <p:nvPicPr>
          <p:cNvPr id="7" name="Picture 6"/>
          <p:cNvPicPr>
            <a:picLocks noChangeAspect="1"/>
          </p:cNvPicPr>
          <p:nvPr/>
        </p:nvPicPr>
        <p:blipFill>
          <a:blip r:embed="rId5"/>
          <a:stretch>
            <a:fillRect/>
          </a:stretch>
        </p:blipFill>
        <p:spPr>
          <a:xfrm>
            <a:off x="446801" y="3334532"/>
            <a:ext cx="5394453" cy="3003787"/>
          </a:xfrm>
          <a:prstGeom prst="rect">
            <a:avLst/>
          </a:prstGeom>
        </p:spPr>
      </p:pic>
      <p:pic>
        <p:nvPicPr>
          <p:cNvPr id="8" name="Picture 7"/>
          <p:cNvPicPr>
            <a:picLocks noChangeAspect="1"/>
          </p:cNvPicPr>
          <p:nvPr/>
        </p:nvPicPr>
        <p:blipFill>
          <a:blip r:embed="rId6"/>
          <a:stretch>
            <a:fillRect/>
          </a:stretch>
        </p:blipFill>
        <p:spPr>
          <a:xfrm>
            <a:off x="6752561" y="3334532"/>
            <a:ext cx="4783657" cy="3260232"/>
          </a:xfrm>
          <a:prstGeom prst="rect">
            <a:avLst/>
          </a:prstGeom>
        </p:spPr>
      </p:pic>
      <p:pic>
        <p:nvPicPr>
          <p:cNvPr id="9" name="Picture 8"/>
          <p:cNvPicPr>
            <a:picLocks noChangeAspect="1"/>
          </p:cNvPicPr>
          <p:nvPr/>
        </p:nvPicPr>
        <p:blipFill>
          <a:blip r:embed="rId7"/>
          <a:stretch>
            <a:fillRect/>
          </a:stretch>
        </p:blipFill>
        <p:spPr>
          <a:xfrm>
            <a:off x="825366" y="1005246"/>
            <a:ext cx="972394" cy="451000"/>
          </a:xfrm>
          <a:prstGeom prst="rect">
            <a:avLst/>
          </a:prstGeom>
        </p:spPr>
      </p:pic>
      <p:pic>
        <p:nvPicPr>
          <p:cNvPr id="14" name="Picture 13">
            <a:extLst>
              <a:ext uri="{FF2B5EF4-FFF2-40B4-BE49-F238E27FC236}">
                <a16:creationId xmlns:a16="http://schemas.microsoft.com/office/drawing/2014/main" id="{4B27CDF5-B7CC-4C93-98AF-15FAAA266EF6}"/>
              </a:ext>
            </a:extLst>
          </p:cNvPr>
          <p:cNvPicPr>
            <a:picLocks noChangeAspect="1"/>
          </p:cNvPicPr>
          <p:nvPr/>
        </p:nvPicPr>
        <p:blipFill>
          <a:blip r:embed="rId8"/>
          <a:stretch>
            <a:fillRect/>
          </a:stretch>
        </p:blipFill>
        <p:spPr>
          <a:xfrm>
            <a:off x="7789430" y="1196023"/>
            <a:ext cx="2152650" cy="1104900"/>
          </a:xfrm>
          <a:prstGeom prst="rect">
            <a:avLst/>
          </a:prstGeom>
        </p:spPr>
      </p:pic>
      <p:pic>
        <p:nvPicPr>
          <p:cNvPr id="16" name="Picture 15">
            <a:extLst>
              <a:ext uri="{FF2B5EF4-FFF2-40B4-BE49-F238E27FC236}">
                <a16:creationId xmlns:a16="http://schemas.microsoft.com/office/drawing/2014/main" id="{EE87F693-AE52-4B3B-A46D-0D3F83BD26F9}"/>
              </a:ext>
            </a:extLst>
          </p:cNvPr>
          <p:cNvPicPr>
            <a:picLocks noChangeAspect="1"/>
          </p:cNvPicPr>
          <p:nvPr/>
        </p:nvPicPr>
        <p:blipFill>
          <a:blip r:embed="rId9"/>
          <a:stretch>
            <a:fillRect/>
          </a:stretch>
        </p:blipFill>
        <p:spPr>
          <a:xfrm>
            <a:off x="8216590" y="649098"/>
            <a:ext cx="1066800" cy="457200"/>
          </a:xfrm>
          <a:prstGeom prst="rect">
            <a:avLst/>
          </a:prstGeom>
        </p:spPr>
      </p:pic>
    </p:spTree>
    <p:extLst>
      <p:ext uri="{BB962C8B-B14F-4D97-AF65-F5344CB8AC3E}">
        <p14:creationId xmlns:p14="http://schemas.microsoft.com/office/powerpoint/2010/main" val="572293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3129255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290" name="Freeform 2"/>
          <p:cNvSpPr>
            <a:spLocks/>
          </p:cNvSpPr>
          <p:nvPr/>
        </p:nvSpPr>
        <p:spPr bwMode="auto">
          <a:xfrm>
            <a:off x="4298950" y="1803400"/>
            <a:ext cx="3697288" cy="3519488"/>
          </a:xfrm>
          <a:custGeom>
            <a:avLst/>
            <a:gdLst>
              <a:gd name="T0" fmla="*/ 0 w 2329"/>
              <a:gd name="T1" fmla="*/ 0 h 2217"/>
              <a:gd name="T2" fmla="*/ 32 w 2329"/>
              <a:gd name="T3" fmla="*/ 464 h 2217"/>
              <a:gd name="T4" fmla="*/ 64 w 2329"/>
              <a:gd name="T5" fmla="*/ 872 h 2217"/>
              <a:gd name="T6" fmla="*/ 104 w 2329"/>
              <a:gd name="T7" fmla="*/ 1216 h 2217"/>
              <a:gd name="T8" fmla="*/ 144 w 2329"/>
              <a:gd name="T9" fmla="*/ 1504 h 2217"/>
              <a:gd name="T10" fmla="*/ 192 w 2329"/>
              <a:gd name="T11" fmla="*/ 1744 h 2217"/>
              <a:gd name="T12" fmla="*/ 240 w 2329"/>
              <a:gd name="T13" fmla="*/ 1928 h 2217"/>
              <a:gd name="T14" fmla="*/ 288 w 2329"/>
              <a:gd name="T15" fmla="*/ 2064 h 2217"/>
              <a:gd name="T16" fmla="*/ 344 w 2329"/>
              <a:gd name="T17" fmla="*/ 2160 h 2217"/>
              <a:gd name="T18" fmla="*/ 392 w 2329"/>
              <a:gd name="T19" fmla="*/ 2208 h 2217"/>
              <a:gd name="T20" fmla="*/ 448 w 2329"/>
              <a:gd name="T21" fmla="*/ 2216 h 2217"/>
              <a:gd name="T22" fmla="*/ 504 w 2329"/>
              <a:gd name="T23" fmla="*/ 2184 h 2217"/>
              <a:gd name="T24" fmla="*/ 568 w 2329"/>
              <a:gd name="T25" fmla="*/ 2120 h 2217"/>
              <a:gd name="T26" fmla="*/ 624 w 2329"/>
              <a:gd name="T27" fmla="*/ 2024 h 2217"/>
              <a:gd name="T28" fmla="*/ 688 w 2329"/>
              <a:gd name="T29" fmla="*/ 1904 h 2217"/>
              <a:gd name="T30" fmla="*/ 752 w 2329"/>
              <a:gd name="T31" fmla="*/ 1744 h 2217"/>
              <a:gd name="T32" fmla="*/ 816 w 2329"/>
              <a:gd name="T33" fmla="*/ 1576 h 2217"/>
              <a:gd name="T34" fmla="*/ 848 w 2329"/>
              <a:gd name="T35" fmla="*/ 1504 h 2217"/>
              <a:gd name="T36" fmla="*/ 880 w 2329"/>
              <a:gd name="T37" fmla="*/ 1440 h 2217"/>
              <a:gd name="T38" fmla="*/ 920 w 2329"/>
              <a:gd name="T39" fmla="*/ 1376 h 2217"/>
              <a:gd name="T40" fmla="*/ 968 w 2329"/>
              <a:gd name="T41" fmla="*/ 1312 h 2217"/>
              <a:gd name="T42" fmla="*/ 1016 w 2329"/>
              <a:gd name="T43" fmla="*/ 1256 h 2217"/>
              <a:gd name="T44" fmla="*/ 1072 w 2329"/>
              <a:gd name="T45" fmla="*/ 1200 h 2217"/>
              <a:gd name="T46" fmla="*/ 1136 w 2329"/>
              <a:gd name="T47" fmla="*/ 1144 h 2217"/>
              <a:gd name="T48" fmla="*/ 1216 w 2329"/>
              <a:gd name="T49" fmla="*/ 1096 h 2217"/>
              <a:gd name="T50" fmla="*/ 1304 w 2329"/>
              <a:gd name="T51" fmla="*/ 1048 h 2217"/>
              <a:gd name="T52" fmla="*/ 1400 w 2329"/>
              <a:gd name="T53" fmla="*/ 1000 h 2217"/>
              <a:gd name="T54" fmla="*/ 1512 w 2329"/>
              <a:gd name="T55" fmla="*/ 960 h 2217"/>
              <a:gd name="T56" fmla="*/ 1640 w 2329"/>
              <a:gd name="T57" fmla="*/ 928 h 2217"/>
              <a:gd name="T58" fmla="*/ 1784 w 2329"/>
              <a:gd name="T59" fmla="*/ 896 h 2217"/>
              <a:gd name="T60" fmla="*/ 1944 w 2329"/>
              <a:gd name="T61" fmla="*/ 864 h 2217"/>
              <a:gd name="T62" fmla="*/ 2128 w 2329"/>
              <a:gd name="T63" fmla="*/ 840 h 2217"/>
              <a:gd name="T64" fmla="*/ 2328 w 2329"/>
              <a:gd name="T65" fmla="*/ 824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9" h="2217">
                <a:moveTo>
                  <a:pt x="0" y="0"/>
                </a:moveTo>
                <a:lnTo>
                  <a:pt x="32" y="464"/>
                </a:lnTo>
                <a:lnTo>
                  <a:pt x="64" y="872"/>
                </a:lnTo>
                <a:lnTo>
                  <a:pt x="104" y="1216"/>
                </a:lnTo>
                <a:lnTo>
                  <a:pt x="144" y="1504"/>
                </a:lnTo>
                <a:lnTo>
                  <a:pt x="192" y="1744"/>
                </a:lnTo>
                <a:lnTo>
                  <a:pt x="240" y="1928"/>
                </a:lnTo>
                <a:lnTo>
                  <a:pt x="288" y="2064"/>
                </a:lnTo>
                <a:lnTo>
                  <a:pt x="344" y="2160"/>
                </a:lnTo>
                <a:lnTo>
                  <a:pt x="392" y="2208"/>
                </a:lnTo>
                <a:lnTo>
                  <a:pt x="448" y="2216"/>
                </a:lnTo>
                <a:lnTo>
                  <a:pt x="504" y="2184"/>
                </a:lnTo>
                <a:lnTo>
                  <a:pt x="568" y="2120"/>
                </a:lnTo>
                <a:lnTo>
                  <a:pt x="624" y="2024"/>
                </a:lnTo>
                <a:lnTo>
                  <a:pt x="688" y="1904"/>
                </a:lnTo>
                <a:lnTo>
                  <a:pt x="752" y="1744"/>
                </a:lnTo>
                <a:lnTo>
                  <a:pt x="816" y="1576"/>
                </a:lnTo>
                <a:lnTo>
                  <a:pt x="848" y="1504"/>
                </a:lnTo>
                <a:lnTo>
                  <a:pt x="880" y="1440"/>
                </a:lnTo>
                <a:lnTo>
                  <a:pt x="920" y="1376"/>
                </a:lnTo>
                <a:lnTo>
                  <a:pt x="968" y="1312"/>
                </a:lnTo>
                <a:lnTo>
                  <a:pt x="1016" y="1256"/>
                </a:lnTo>
                <a:lnTo>
                  <a:pt x="1072" y="1200"/>
                </a:lnTo>
                <a:lnTo>
                  <a:pt x="1136" y="1144"/>
                </a:lnTo>
                <a:lnTo>
                  <a:pt x="1216" y="1096"/>
                </a:lnTo>
                <a:lnTo>
                  <a:pt x="1304" y="1048"/>
                </a:lnTo>
                <a:lnTo>
                  <a:pt x="1400" y="1000"/>
                </a:lnTo>
                <a:lnTo>
                  <a:pt x="1512" y="960"/>
                </a:lnTo>
                <a:lnTo>
                  <a:pt x="1640" y="928"/>
                </a:lnTo>
                <a:lnTo>
                  <a:pt x="1784" y="896"/>
                </a:lnTo>
                <a:lnTo>
                  <a:pt x="1944" y="864"/>
                </a:lnTo>
                <a:lnTo>
                  <a:pt x="2128" y="840"/>
                </a:lnTo>
                <a:lnTo>
                  <a:pt x="2328" y="824"/>
                </a:lnTo>
              </a:path>
            </a:pathLst>
          </a:custGeom>
          <a:noFill/>
          <a:ln w="25400" cap="rnd"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2291" name="Rectangle 3"/>
          <p:cNvSpPr>
            <a:spLocks noChangeArrowheads="1"/>
          </p:cNvSpPr>
          <p:nvPr/>
        </p:nvSpPr>
        <p:spPr bwMode="auto">
          <a:xfrm>
            <a:off x="4064001" y="1524001"/>
            <a:ext cx="1317625" cy="4016375"/>
          </a:xfrm>
          <a:prstGeom prst="rect">
            <a:avLst/>
          </a:prstGeom>
          <a:solidFill>
            <a:schemeClr val="bg1"/>
          </a:solidFill>
          <a:ln>
            <a:noFill/>
          </a:ln>
          <a:effectLst/>
          <a:extLs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2292" name="Rectangle 4"/>
          <p:cNvSpPr>
            <a:spLocks noChangeArrowheads="1"/>
          </p:cNvSpPr>
          <p:nvPr/>
        </p:nvSpPr>
        <p:spPr bwMode="auto">
          <a:xfrm>
            <a:off x="1611313" y="2487613"/>
            <a:ext cx="1381790" cy="1013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1pPr>
            <a:lvl2pPr>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2pPr>
            <a:lvl3pPr>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3pPr>
            <a:lvl4pPr>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4pPr>
            <a:lvl5pPr>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5pPr>
            <a:lvl6pPr fontAlgn="base">
              <a:spcBef>
                <a:spcPct val="0"/>
              </a:spcBef>
              <a:spcAft>
                <a:spcPct val="0"/>
              </a:spcAft>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6pPr>
            <a:lvl7pPr fontAlgn="base">
              <a:spcBef>
                <a:spcPct val="0"/>
              </a:spcBef>
              <a:spcAft>
                <a:spcPct val="0"/>
              </a:spcAft>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7pPr>
            <a:lvl8pPr fontAlgn="base">
              <a:spcBef>
                <a:spcPct val="0"/>
              </a:spcBef>
              <a:spcAft>
                <a:spcPct val="0"/>
              </a:spcAft>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8pPr>
            <a:lvl9pPr fontAlgn="base">
              <a:spcBef>
                <a:spcPct val="0"/>
              </a:spcBef>
              <a:spcAft>
                <a:spcPct val="0"/>
              </a:spcAft>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9pPr>
          </a:lstStyle>
          <a:p>
            <a:pPr eaLnBrk="0" fontAlgn="base" hangingPunct="0">
              <a:lnSpc>
                <a:spcPts val="3600"/>
              </a:lnSpc>
              <a:spcBef>
                <a:spcPct val="0"/>
              </a:spcBef>
              <a:spcAft>
                <a:spcPct val="0"/>
              </a:spcAft>
              <a:defRPr/>
            </a:pPr>
            <a:r>
              <a:rPr lang="en-US" altLang="en-US" i="1">
                <a:solidFill>
                  <a:srgbClr val="FFFF00"/>
                </a:solidFill>
                <a:effectLst>
                  <a:outerShdw blurRad="38100" dist="38100" dir="2700000" algn="tl">
                    <a:srgbClr val="000000"/>
                  </a:outerShdw>
                </a:effectLst>
                <a:latin typeface="Arial" panose="020B0604020202020204" pitchFamily="34" charset="0"/>
              </a:rPr>
              <a:t>Potential</a:t>
            </a:r>
            <a:br>
              <a:rPr lang="en-US" altLang="en-US" i="1">
                <a:solidFill>
                  <a:srgbClr val="FFFF00"/>
                </a:solidFill>
                <a:effectLst>
                  <a:outerShdw blurRad="38100" dist="38100" dir="2700000" algn="tl">
                    <a:srgbClr val="000000"/>
                  </a:outerShdw>
                </a:effectLst>
                <a:latin typeface="Arial" panose="020B0604020202020204" pitchFamily="34" charset="0"/>
              </a:rPr>
            </a:br>
            <a:r>
              <a:rPr lang="en-US" altLang="en-US" i="1">
                <a:solidFill>
                  <a:srgbClr val="FFFF00"/>
                </a:solidFill>
                <a:effectLst>
                  <a:outerShdw blurRad="38100" dist="38100" dir="2700000" algn="tl">
                    <a:srgbClr val="000000"/>
                  </a:outerShdw>
                </a:effectLst>
                <a:latin typeface="Arial" panose="020B0604020202020204" pitchFamily="34" charset="0"/>
              </a:rPr>
              <a:t>energy</a:t>
            </a:r>
          </a:p>
        </p:txBody>
      </p:sp>
      <p:sp>
        <p:nvSpPr>
          <p:cNvPr id="12293" name="Line 5"/>
          <p:cNvSpPr>
            <a:spLocks noChangeShapeType="1"/>
          </p:cNvSpPr>
          <p:nvPr/>
        </p:nvSpPr>
        <p:spPr bwMode="auto">
          <a:xfrm flipV="1">
            <a:off x="3409950" y="1435100"/>
            <a:ext cx="0" cy="4038600"/>
          </a:xfrm>
          <a:prstGeom prst="line">
            <a:avLst/>
          </a:prstGeom>
          <a:noFill/>
          <a:ln w="254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2294" name="Line 6"/>
          <p:cNvSpPr>
            <a:spLocks noChangeShapeType="1"/>
          </p:cNvSpPr>
          <p:nvPr/>
        </p:nvSpPr>
        <p:spPr bwMode="auto">
          <a:xfrm flipH="1">
            <a:off x="3409950" y="3048000"/>
            <a:ext cx="5189538" cy="0"/>
          </a:xfrm>
          <a:prstGeom prst="line">
            <a:avLst/>
          </a:prstGeom>
          <a:noFill/>
          <a:ln w="254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2295" name="Rectangle 7"/>
          <p:cNvSpPr>
            <a:spLocks noChangeArrowheads="1"/>
          </p:cNvSpPr>
          <p:nvPr/>
        </p:nvSpPr>
        <p:spPr bwMode="auto">
          <a:xfrm>
            <a:off x="8799514" y="2797176"/>
            <a:ext cx="1559723"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  +  H•</a:t>
            </a:r>
          </a:p>
        </p:txBody>
      </p:sp>
      <p:grpSp>
        <p:nvGrpSpPr>
          <p:cNvPr id="11272" name="Group 10"/>
          <p:cNvGrpSpPr>
            <a:grpSpLocks/>
          </p:cNvGrpSpPr>
          <p:nvPr/>
        </p:nvGrpSpPr>
        <p:grpSpPr bwMode="auto">
          <a:xfrm>
            <a:off x="4113213" y="6130932"/>
            <a:ext cx="3776662" cy="538163"/>
            <a:chOff x="1631" y="3862"/>
            <a:chExt cx="2379" cy="339"/>
          </a:xfrm>
        </p:grpSpPr>
        <p:sp>
          <p:nvSpPr>
            <p:cNvPr id="12296" name="Rectangle 8"/>
            <p:cNvSpPr>
              <a:spLocks noChangeArrowheads="1"/>
            </p:cNvSpPr>
            <p:nvPr/>
          </p:nvSpPr>
          <p:spPr bwMode="auto">
            <a:xfrm>
              <a:off x="1631" y="3862"/>
              <a:ext cx="1917"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i="1">
                  <a:solidFill>
                    <a:srgbClr val="FFFF00"/>
                  </a:solidFill>
                  <a:effectLst>
                    <a:outerShdw blurRad="38100" dist="38100" dir="2700000" algn="tl">
                      <a:srgbClr val="000000"/>
                    </a:outerShdw>
                  </a:effectLst>
                  <a:latin typeface="Arial" panose="020B0604020202020204" pitchFamily="34" charset="0"/>
                </a:rPr>
                <a:t>Internuclear distance</a:t>
              </a:r>
            </a:p>
          </p:txBody>
        </p:sp>
        <p:sp>
          <p:nvSpPr>
            <p:cNvPr id="12297" name="Line 9"/>
            <p:cNvSpPr>
              <a:spLocks noChangeShapeType="1"/>
            </p:cNvSpPr>
            <p:nvPr/>
          </p:nvSpPr>
          <p:spPr bwMode="auto">
            <a:xfrm>
              <a:off x="3590" y="4050"/>
              <a:ext cx="420" cy="0"/>
            </a:xfrm>
            <a:prstGeom prst="line">
              <a:avLst/>
            </a:prstGeom>
            <a:noFill/>
            <a:ln w="254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
        <p:nvSpPr>
          <p:cNvPr id="12299" name="Line 11"/>
          <p:cNvSpPr>
            <a:spLocks noChangeShapeType="1"/>
          </p:cNvSpPr>
          <p:nvPr/>
        </p:nvSpPr>
        <p:spPr bwMode="auto">
          <a:xfrm flipV="1">
            <a:off x="2476500" y="1651000"/>
            <a:ext cx="0" cy="793750"/>
          </a:xfrm>
          <a:prstGeom prst="line">
            <a:avLst/>
          </a:prstGeom>
          <a:noFill/>
          <a:ln w="254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grpSp>
        <p:nvGrpSpPr>
          <p:cNvPr id="11274" name="Group 15"/>
          <p:cNvGrpSpPr>
            <a:grpSpLocks/>
          </p:cNvGrpSpPr>
          <p:nvPr/>
        </p:nvGrpSpPr>
        <p:grpSpPr bwMode="auto">
          <a:xfrm>
            <a:off x="7259641" y="3289304"/>
            <a:ext cx="1611313" cy="563563"/>
            <a:chOff x="3613" y="2072"/>
            <a:chExt cx="1015" cy="355"/>
          </a:xfrm>
        </p:grpSpPr>
        <p:sp>
          <p:nvSpPr>
            <p:cNvPr id="12300" name="Rectangle 12"/>
            <p:cNvSpPr>
              <a:spLocks noChangeArrowheads="1"/>
            </p:cNvSpPr>
            <p:nvPr/>
          </p:nvSpPr>
          <p:spPr bwMode="auto">
            <a:xfrm>
              <a:off x="3613" y="2072"/>
              <a:ext cx="279"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a:t>
              </a:r>
            </a:p>
          </p:txBody>
        </p:sp>
        <p:sp>
          <p:nvSpPr>
            <p:cNvPr id="12301" name="Line 13"/>
            <p:cNvSpPr>
              <a:spLocks noChangeShapeType="1"/>
            </p:cNvSpPr>
            <p:nvPr/>
          </p:nvSpPr>
          <p:spPr bwMode="auto">
            <a:xfrm>
              <a:off x="3860" y="2240"/>
              <a:ext cx="550" cy="0"/>
            </a:xfrm>
            <a:prstGeom prst="line">
              <a:avLst/>
            </a:prstGeom>
            <a:noFill/>
            <a:ln w="2540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2302" name="Rectangle 14"/>
            <p:cNvSpPr>
              <a:spLocks noChangeArrowheads="1"/>
            </p:cNvSpPr>
            <p:nvPr/>
          </p:nvSpPr>
          <p:spPr bwMode="auto">
            <a:xfrm>
              <a:off x="4349" y="2088"/>
              <a:ext cx="279"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a:t>
              </a:r>
            </a:p>
          </p:txBody>
        </p:sp>
      </p:grpSp>
      <p:grpSp>
        <p:nvGrpSpPr>
          <p:cNvPr id="11275" name="Group 19"/>
          <p:cNvGrpSpPr>
            <a:grpSpLocks/>
          </p:cNvGrpSpPr>
          <p:nvPr/>
        </p:nvGrpSpPr>
        <p:grpSpPr bwMode="auto">
          <a:xfrm>
            <a:off x="6049965" y="3870329"/>
            <a:ext cx="1239838" cy="563563"/>
            <a:chOff x="2851" y="2438"/>
            <a:chExt cx="781" cy="355"/>
          </a:xfrm>
        </p:grpSpPr>
        <p:sp>
          <p:nvSpPr>
            <p:cNvPr id="12304" name="Rectangle 16"/>
            <p:cNvSpPr>
              <a:spLocks noChangeArrowheads="1"/>
            </p:cNvSpPr>
            <p:nvPr/>
          </p:nvSpPr>
          <p:spPr bwMode="auto">
            <a:xfrm>
              <a:off x="2851" y="2438"/>
              <a:ext cx="279"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a:t>
              </a:r>
            </a:p>
          </p:txBody>
        </p:sp>
        <p:sp>
          <p:nvSpPr>
            <p:cNvPr id="12305" name="Line 17"/>
            <p:cNvSpPr>
              <a:spLocks noChangeShapeType="1"/>
            </p:cNvSpPr>
            <p:nvPr/>
          </p:nvSpPr>
          <p:spPr bwMode="auto">
            <a:xfrm>
              <a:off x="3037" y="2606"/>
              <a:ext cx="376" cy="0"/>
            </a:xfrm>
            <a:prstGeom prst="line">
              <a:avLst/>
            </a:prstGeom>
            <a:noFill/>
            <a:ln w="2540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2306" name="Rectangle 18"/>
            <p:cNvSpPr>
              <a:spLocks noChangeArrowheads="1"/>
            </p:cNvSpPr>
            <p:nvPr/>
          </p:nvSpPr>
          <p:spPr bwMode="auto">
            <a:xfrm>
              <a:off x="3353" y="2454"/>
              <a:ext cx="279"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a:t>
              </a:r>
            </a:p>
          </p:txBody>
        </p:sp>
      </p:grpSp>
      <p:sp>
        <p:nvSpPr>
          <p:cNvPr id="12308" name="Rectangle 20"/>
          <p:cNvSpPr>
            <a:spLocks noChangeArrowheads="1"/>
          </p:cNvSpPr>
          <p:nvPr/>
        </p:nvSpPr>
        <p:spPr bwMode="auto">
          <a:xfrm>
            <a:off x="5481638" y="4562476"/>
            <a:ext cx="44243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a:t>
            </a:r>
          </a:p>
        </p:txBody>
      </p:sp>
      <p:sp>
        <p:nvSpPr>
          <p:cNvPr id="12309" name="Line 21"/>
          <p:cNvSpPr>
            <a:spLocks noChangeShapeType="1"/>
          </p:cNvSpPr>
          <p:nvPr/>
        </p:nvSpPr>
        <p:spPr bwMode="auto">
          <a:xfrm>
            <a:off x="5822951" y="4829175"/>
            <a:ext cx="455613" cy="0"/>
          </a:xfrm>
          <a:prstGeom prst="line">
            <a:avLst/>
          </a:prstGeom>
          <a:noFill/>
          <a:ln w="2540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2310" name="Rectangle 22"/>
          <p:cNvSpPr>
            <a:spLocks noChangeArrowheads="1"/>
          </p:cNvSpPr>
          <p:nvPr/>
        </p:nvSpPr>
        <p:spPr bwMode="auto">
          <a:xfrm>
            <a:off x="6183313" y="4587876"/>
            <a:ext cx="44243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a:t>
            </a:r>
          </a:p>
        </p:txBody>
      </p:sp>
      <p:sp>
        <p:nvSpPr>
          <p:cNvPr id="12311" name="Rectangle 23"/>
          <p:cNvSpPr>
            <a:spLocks noChangeArrowheads="1"/>
          </p:cNvSpPr>
          <p:nvPr/>
        </p:nvSpPr>
        <p:spPr bwMode="auto">
          <a:xfrm>
            <a:off x="5942013" y="1225551"/>
            <a:ext cx="4342536" cy="1436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a:solidFill>
                  <a:srgbClr val="FFFF00"/>
                </a:solidFill>
                <a:effectLst>
                  <a:outerShdw blurRad="38100" dist="38100" dir="2700000" algn="tl">
                    <a:srgbClr val="000000"/>
                  </a:outerShdw>
                </a:effectLst>
                <a:latin typeface="Arial" panose="020B0604020202020204" pitchFamily="34" charset="0"/>
              </a:rPr>
              <a:t>attractive forces increase</a:t>
            </a:r>
            <a:br>
              <a:rPr lang="en-US" altLang="en-US">
                <a:solidFill>
                  <a:srgbClr val="FFFF00"/>
                </a:solidFill>
                <a:effectLst>
                  <a:outerShdw blurRad="38100" dist="38100" dir="2700000" algn="tl">
                    <a:srgbClr val="000000"/>
                  </a:outerShdw>
                </a:effectLst>
                <a:latin typeface="Arial" panose="020B0604020202020204" pitchFamily="34" charset="0"/>
              </a:rPr>
            </a:br>
            <a:r>
              <a:rPr lang="en-US" altLang="en-US">
                <a:solidFill>
                  <a:srgbClr val="FFFF00"/>
                </a:solidFill>
                <a:effectLst>
                  <a:outerShdw blurRad="38100" dist="38100" dir="2700000" algn="tl">
                    <a:srgbClr val="000000"/>
                  </a:outerShdw>
                </a:effectLst>
                <a:latin typeface="Arial" panose="020B0604020202020204" pitchFamily="34" charset="0"/>
              </a:rPr>
              <a:t>faster than repulsive forces</a:t>
            </a:r>
            <a:br>
              <a:rPr lang="en-US" altLang="en-US">
                <a:solidFill>
                  <a:srgbClr val="FFFF00"/>
                </a:solidFill>
                <a:effectLst>
                  <a:outerShdw blurRad="38100" dist="38100" dir="2700000" algn="tl">
                    <a:srgbClr val="000000"/>
                  </a:outerShdw>
                </a:effectLst>
                <a:latin typeface="Arial" panose="020B0604020202020204" pitchFamily="34" charset="0"/>
              </a:rPr>
            </a:br>
            <a:r>
              <a:rPr lang="en-US" altLang="en-US">
                <a:solidFill>
                  <a:srgbClr val="FFFF00"/>
                </a:solidFill>
                <a:effectLst>
                  <a:outerShdw blurRad="38100" dist="38100" dir="2700000" algn="tl">
                    <a:srgbClr val="000000"/>
                  </a:outerShdw>
                </a:effectLst>
                <a:latin typeface="Arial" panose="020B0604020202020204" pitchFamily="34" charset="0"/>
              </a:rPr>
              <a:t>as atoms approach each other</a:t>
            </a:r>
          </a:p>
        </p:txBody>
      </p:sp>
      <p:sp>
        <p:nvSpPr>
          <p:cNvPr id="12312" name="Rectangle 24"/>
          <p:cNvSpPr>
            <a:spLocks noGrp="1" noChangeArrowheads="1"/>
          </p:cNvSpPr>
          <p:nvPr>
            <p:ph type="title"/>
          </p:nvPr>
        </p:nvSpPr>
        <p:spPr>
          <a:xfrm>
            <a:off x="1984376" y="219076"/>
            <a:ext cx="3148013" cy="677863"/>
          </a:xfrm>
          <a:ln cap="flat"/>
        </p:spPr>
        <p:txBody>
          <a:bodyPr/>
          <a:lstStyle/>
          <a:p>
            <a:pPr>
              <a:defRPr/>
            </a:pPr>
            <a:r>
              <a:rPr lang="en-US" altLang="en-US"/>
              <a:t>Figure 1.14</a:t>
            </a:r>
          </a:p>
        </p:txBody>
      </p:sp>
    </p:spTree>
    <p:extLst>
      <p:ext uri="{BB962C8B-B14F-4D97-AF65-F5344CB8AC3E}">
        <p14:creationId xmlns:p14="http://schemas.microsoft.com/office/powerpoint/2010/main" val="2215719466"/>
      </p:ext>
    </p:extLst>
  </p:cSld>
  <p:clrMapOvr>
    <a:overrideClrMapping bg1="dk2" tx1="lt1" bg2="dk1" tx2="lt2" accent1="accent1" accent2="accent2" accent3="accent3" accent4="accent4" accent5="accent5" accent6="accent6" hlink="hlink" folHlink="folHlink"/>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24727" y="825542"/>
            <a:ext cx="3852801" cy="1748590"/>
          </a:xfrm>
          <a:prstGeom prst="rect">
            <a:avLst/>
          </a:prstGeom>
        </p:spPr>
      </p:pic>
      <p:pic>
        <p:nvPicPr>
          <p:cNvPr id="6" name="Picture 5"/>
          <p:cNvPicPr>
            <a:picLocks noChangeAspect="1"/>
          </p:cNvPicPr>
          <p:nvPr/>
        </p:nvPicPr>
        <p:blipFill>
          <a:blip r:embed="rId3"/>
          <a:stretch>
            <a:fillRect/>
          </a:stretch>
        </p:blipFill>
        <p:spPr>
          <a:xfrm>
            <a:off x="108191" y="77542"/>
            <a:ext cx="1591299" cy="1362660"/>
          </a:xfrm>
          <a:prstGeom prst="rect">
            <a:avLst/>
          </a:prstGeom>
        </p:spPr>
      </p:pic>
      <p:pic>
        <p:nvPicPr>
          <p:cNvPr id="8" name="Picture 7"/>
          <p:cNvPicPr>
            <a:picLocks noChangeAspect="1"/>
          </p:cNvPicPr>
          <p:nvPr/>
        </p:nvPicPr>
        <p:blipFill>
          <a:blip r:embed="rId4"/>
          <a:stretch>
            <a:fillRect/>
          </a:stretch>
        </p:blipFill>
        <p:spPr>
          <a:xfrm>
            <a:off x="8714743" y="2049191"/>
            <a:ext cx="2367807" cy="1485000"/>
          </a:xfrm>
          <a:prstGeom prst="rect">
            <a:avLst/>
          </a:prstGeom>
        </p:spPr>
      </p:pic>
      <p:pic>
        <p:nvPicPr>
          <p:cNvPr id="9" name="Picture 8"/>
          <p:cNvPicPr>
            <a:picLocks noChangeAspect="1"/>
          </p:cNvPicPr>
          <p:nvPr/>
        </p:nvPicPr>
        <p:blipFill>
          <a:blip r:embed="rId5"/>
          <a:stretch>
            <a:fillRect/>
          </a:stretch>
        </p:blipFill>
        <p:spPr>
          <a:xfrm>
            <a:off x="993336" y="2697617"/>
            <a:ext cx="4603899" cy="2218301"/>
          </a:xfrm>
          <a:prstGeom prst="rect">
            <a:avLst/>
          </a:prstGeom>
        </p:spPr>
      </p:pic>
      <p:pic>
        <p:nvPicPr>
          <p:cNvPr id="10" name="Picture 9"/>
          <p:cNvPicPr>
            <a:picLocks noChangeAspect="1"/>
          </p:cNvPicPr>
          <p:nvPr/>
        </p:nvPicPr>
        <p:blipFill>
          <a:blip r:embed="rId6"/>
          <a:stretch>
            <a:fillRect/>
          </a:stretch>
        </p:blipFill>
        <p:spPr>
          <a:xfrm>
            <a:off x="6261168" y="3987354"/>
            <a:ext cx="4277523" cy="2460427"/>
          </a:xfrm>
          <a:prstGeom prst="rect">
            <a:avLst/>
          </a:prstGeom>
        </p:spPr>
      </p:pic>
      <p:pic>
        <p:nvPicPr>
          <p:cNvPr id="4" name="Picture 3">
            <a:extLst>
              <a:ext uri="{FF2B5EF4-FFF2-40B4-BE49-F238E27FC236}">
                <a16:creationId xmlns:a16="http://schemas.microsoft.com/office/drawing/2014/main" id="{CE561E86-4123-4E27-A7CC-1BBEDCC94E32}"/>
              </a:ext>
            </a:extLst>
          </p:cNvPr>
          <p:cNvPicPr>
            <a:picLocks noChangeAspect="1"/>
          </p:cNvPicPr>
          <p:nvPr/>
        </p:nvPicPr>
        <p:blipFill>
          <a:blip r:embed="rId7"/>
          <a:stretch>
            <a:fillRect/>
          </a:stretch>
        </p:blipFill>
        <p:spPr>
          <a:xfrm>
            <a:off x="6701883" y="58754"/>
            <a:ext cx="4656554" cy="2082969"/>
          </a:xfrm>
          <a:prstGeom prst="rect">
            <a:avLst/>
          </a:prstGeom>
        </p:spPr>
      </p:pic>
    </p:spTree>
    <p:extLst>
      <p:ext uri="{BB962C8B-B14F-4D97-AF65-F5344CB8AC3E}">
        <p14:creationId xmlns:p14="http://schemas.microsoft.com/office/powerpoint/2010/main" val="246021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93818" y="461818"/>
            <a:ext cx="7563639" cy="5665262"/>
          </a:xfrm>
          <a:prstGeom prst="rect">
            <a:avLst/>
          </a:prstGeom>
        </p:spPr>
      </p:pic>
      <p:pic>
        <p:nvPicPr>
          <p:cNvPr id="2" name="Picture 1"/>
          <p:cNvPicPr>
            <a:picLocks noChangeAspect="1"/>
          </p:cNvPicPr>
          <p:nvPr/>
        </p:nvPicPr>
        <p:blipFill>
          <a:blip r:embed="rId3"/>
          <a:stretch>
            <a:fillRect/>
          </a:stretch>
        </p:blipFill>
        <p:spPr>
          <a:xfrm>
            <a:off x="8180791" y="5050359"/>
            <a:ext cx="1552575" cy="600075"/>
          </a:xfrm>
          <a:prstGeom prst="rect">
            <a:avLst/>
          </a:prstGeom>
        </p:spPr>
      </p:pic>
    </p:spTree>
    <p:extLst>
      <p:ext uri="{BB962C8B-B14F-4D97-AF65-F5344CB8AC3E}">
        <p14:creationId xmlns:p14="http://schemas.microsoft.com/office/powerpoint/2010/main" val="1336576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3582" y="2537055"/>
            <a:ext cx="4632332" cy="4127040"/>
          </a:xfrm>
          <a:prstGeom prst="rect">
            <a:avLst/>
          </a:prstGeom>
        </p:spPr>
      </p:pic>
      <p:pic>
        <p:nvPicPr>
          <p:cNvPr id="3" name="Picture 2"/>
          <p:cNvPicPr>
            <a:picLocks noChangeAspect="1"/>
          </p:cNvPicPr>
          <p:nvPr/>
        </p:nvPicPr>
        <p:blipFill>
          <a:blip r:embed="rId3"/>
          <a:stretch>
            <a:fillRect/>
          </a:stretch>
        </p:blipFill>
        <p:spPr>
          <a:xfrm>
            <a:off x="6834909" y="2039833"/>
            <a:ext cx="4048722" cy="3969233"/>
          </a:xfrm>
          <a:prstGeom prst="rect">
            <a:avLst/>
          </a:prstGeom>
        </p:spPr>
      </p:pic>
      <p:pic>
        <p:nvPicPr>
          <p:cNvPr id="5" name="Picture 4"/>
          <p:cNvPicPr>
            <a:picLocks noChangeAspect="1"/>
          </p:cNvPicPr>
          <p:nvPr/>
        </p:nvPicPr>
        <p:blipFill>
          <a:blip r:embed="rId4"/>
          <a:stretch>
            <a:fillRect/>
          </a:stretch>
        </p:blipFill>
        <p:spPr>
          <a:xfrm>
            <a:off x="235165" y="285345"/>
            <a:ext cx="1796835" cy="1388111"/>
          </a:xfrm>
          <a:prstGeom prst="rect">
            <a:avLst/>
          </a:prstGeom>
        </p:spPr>
      </p:pic>
    </p:spTree>
    <p:extLst>
      <p:ext uri="{BB962C8B-B14F-4D97-AF65-F5344CB8AC3E}">
        <p14:creationId xmlns:p14="http://schemas.microsoft.com/office/powerpoint/2010/main" val="692683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81975" y="959354"/>
            <a:ext cx="4143770" cy="4701879"/>
          </a:xfrm>
          <a:prstGeom prst="rect">
            <a:avLst/>
          </a:prstGeom>
        </p:spPr>
      </p:pic>
      <p:pic>
        <p:nvPicPr>
          <p:cNvPr id="3" name="Picture 2"/>
          <p:cNvPicPr>
            <a:picLocks noChangeAspect="1"/>
          </p:cNvPicPr>
          <p:nvPr/>
        </p:nvPicPr>
        <p:blipFill>
          <a:blip r:embed="rId3"/>
          <a:stretch>
            <a:fillRect/>
          </a:stretch>
        </p:blipFill>
        <p:spPr>
          <a:xfrm>
            <a:off x="848773" y="199448"/>
            <a:ext cx="5484341" cy="5702588"/>
          </a:xfrm>
          <a:prstGeom prst="rect">
            <a:avLst/>
          </a:prstGeom>
        </p:spPr>
      </p:pic>
    </p:spTree>
    <p:extLst>
      <p:ext uri="{BB962C8B-B14F-4D97-AF65-F5344CB8AC3E}">
        <p14:creationId xmlns:p14="http://schemas.microsoft.com/office/powerpoint/2010/main" val="1785435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75027" y="1097000"/>
            <a:ext cx="6641945" cy="4664000"/>
          </a:xfrm>
          <a:prstGeom prst="rect">
            <a:avLst/>
          </a:prstGeom>
        </p:spPr>
      </p:pic>
    </p:spTree>
    <p:extLst>
      <p:ext uri="{BB962C8B-B14F-4D97-AF65-F5344CB8AC3E}">
        <p14:creationId xmlns:p14="http://schemas.microsoft.com/office/powerpoint/2010/main" val="1629618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3286" y="1749136"/>
            <a:ext cx="10172700" cy="1752600"/>
          </a:xfrm>
          <a:prstGeom prst="rect">
            <a:avLst/>
          </a:prstGeom>
        </p:spPr>
      </p:pic>
    </p:spTree>
    <p:extLst>
      <p:ext uri="{BB962C8B-B14F-4D97-AF65-F5344CB8AC3E}">
        <p14:creationId xmlns:p14="http://schemas.microsoft.com/office/powerpoint/2010/main" val="3653924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737688" y="4192013"/>
            <a:ext cx="2288443" cy="2088716"/>
          </a:xfrm>
          <a:prstGeom prst="rect">
            <a:avLst/>
          </a:prstGeom>
        </p:spPr>
      </p:pic>
      <p:pic>
        <p:nvPicPr>
          <p:cNvPr id="6" name="Picture 5"/>
          <p:cNvPicPr>
            <a:picLocks noChangeAspect="1"/>
          </p:cNvPicPr>
          <p:nvPr/>
        </p:nvPicPr>
        <p:blipFill>
          <a:blip r:embed="rId3"/>
          <a:stretch>
            <a:fillRect/>
          </a:stretch>
        </p:blipFill>
        <p:spPr>
          <a:xfrm>
            <a:off x="9479983" y="5236371"/>
            <a:ext cx="1799822" cy="625138"/>
          </a:xfrm>
          <a:prstGeom prst="rect">
            <a:avLst/>
          </a:prstGeom>
        </p:spPr>
      </p:pic>
      <p:pic>
        <p:nvPicPr>
          <p:cNvPr id="5" name="Picture 4">
            <a:extLst>
              <a:ext uri="{FF2B5EF4-FFF2-40B4-BE49-F238E27FC236}">
                <a16:creationId xmlns:a16="http://schemas.microsoft.com/office/drawing/2014/main" id="{71AF9530-8241-4C45-B730-A9073E31BDC1}"/>
              </a:ext>
            </a:extLst>
          </p:cNvPr>
          <p:cNvPicPr>
            <a:picLocks noChangeAspect="1"/>
          </p:cNvPicPr>
          <p:nvPr/>
        </p:nvPicPr>
        <p:blipFill>
          <a:blip r:embed="rId4"/>
          <a:stretch>
            <a:fillRect/>
          </a:stretch>
        </p:blipFill>
        <p:spPr>
          <a:xfrm>
            <a:off x="3311580" y="4474008"/>
            <a:ext cx="2045071" cy="1982594"/>
          </a:xfrm>
          <a:prstGeom prst="rect">
            <a:avLst/>
          </a:prstGeom>
        </p:spPr>
      </p:pic>
      <p:pic>
        <p:nvPicPr>
          <p:cNvPr id="7" name="Picture 6">
            <a:extLst>
              <a:ext uri="{FF2B5EF4-FFF2-40B4-BE49-F238E27FC236}">
                <a16:creationId xmlns:a16="http://schemas.microsoft.com/office/drawing/2014/main" id="{E41677AB-BD1E-41E7-AA73-344062437C51}"/>
              </a:ext>
            </a:extLst>
          </p:cNvPr>
          <p:cNvPicPr>
            <a:picLocks noChangeAspect="1"/>
          </p:cNvPicPr>
          <p:nvPr/>
        </p:nvPicPr>
        <p:blipFill>
          <a:blip r:embed="rId5"/>
          <a:stretch>
            <a:fillRect/>
          </a:stretch>
        </p:blipFill>
        <p:spPr>
          <a:xfrm>
            <a:off x="299788" y="-61043"/>
            <a:ext cx="11306175" cy="4324350"/>
          </a:xfrm>
          <a:prstGeom prst="rect">
            <a:avLst/>
          </a:prstGeom>
        </p:spPr>
      </p:pic>
    </p:spTree>
    <p:extLst>
      <p:ext uri="{BB962C8B-B14F-4D97-AF65-F5344CB8AC3E}">
        <p14:creationId xmlns:p14="http://schemas.microsoft.com/office/powerpoint/2010/main" val="2962785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4E94C2C9-7CAD-44EF-AB24-12F6D11C35BF}"/>
              </a:ext>
            </a:extLst>
          </p:cNvPr>
          <p:cNvGraphicFramePr>
            <a:graphicFrameLocks noChangeAspect="1"/>
          </p:cNvGraphicFramePr>
          <p:nvPr/>
        </p:nvGraphicFramePr>
        <p:xfrm>
          <a:off x="1130882" y="959005"/>
          <a:ext cx="9249651" cy="3710181"/>
        </p:xfrm>
        <a:graphic>
          <a:graphicData uri="http://schemas.openxmlformats.org/presentationml/2006/ole">
            <mc:AlternateContent xmlns:mc="http://schemas.openxmlformats.org/markup-compatibility/2006">
              <mc:Choice xmlns:v="urn:schemas-microsoft-com:vml" Requires="v">
                <p:oleObj name="CS ChemDraw Drawing" r:id="rId2" imgW="5691600" imgH="2282760" progId="ChemDraw.Document.6.0">
                  <p:embed/>
                </p:oleObj>
              </mc:Choice>
              <mc:Fallback>
                <p:oleObj name="CS ChemDraw Drawing" r:id="rId2" imgW="5691600" imgH="2282760" progId="ChemDraw.Document.6.0">
                  <p:embed/>
                  <p:pic>
                    <p:nvPicPr>
                      <p:cNvPr id="2" name="Object 1">
                        <a:extLst>
                          <a:ext uri="{FF2B5EF4-FFF2-40B4-BE49-F238E27FC236}">
                            <a16:creationId xmlns:a16="http://schemas.microsoft.com/office/drawing/2014/main" id="{4E94C2C9-7CAD-44EF-AB24-12F6D11C35BF}"/>
                          </a:ext>
                        </a:extLst>
                      </p:cNvPr>
                      <p:cNvPicPr/>
                      <p:nvPr/>
                    </p:nvPicPr>
                    <p:blipFill>
                      <a:blip r:embed="rId3"/>
                      <a:stretch>
                        <a:fillRect/>
                      </a:stretch>
                    </p:blipFill>
                    <p:spPr>
                      <a:xfrm>
                        <a:off x="1130882" y="959005"/>
                        <a:ext cx="9249651" cy="3710181"/>
                      </a:xfrm>
                      <a:prstGeom prst="rect">
                        <a:avLst/>
                      </a:prstGeom>
                    </p:spPr>
                  </p:pic>
                </p:oleObj>
              </mc:Fallback>
            </mc:AlternateContent>
          </a:graphicData>
        </a:graphic>
      </p:graphicFrame>
    </p:spTree>
    <p:extLst>
      <p:ext uri="{BB962C8B-B14F-4D97-AF65-F5344CB8AC3E}">
        <p14:creationId xmlns:p14="http://schemas.microsoft.com/office/powerpoint/2010/main" val="9075700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a:t>هیبریداسیون</a:t>
            </a:r>
            <a:br>
              <a:rPr lang="en-US" dirty="0"/>
            </a:br>
            <a:endParaRPr lang="en-US" dirty="0"/>
          </a:p>
        </p:txBody>
      </p:sp>
      <p:pic>
        <p:nvPicPr>
          <p:cNvPr id="5" name="Picture 4">
            <a:extLst>
              <a:ext uri="{FF2B5EF4-FFF2-40B4-BE49-F238E27FC236}">
                <a16:creationId xmlns:a16="http://schemas.microsoft.com/office/drawing/2014/main" id="{E13710D1-D30E-495E-8A9D-6093B7BA8A42}"/>
              </a:ext>
            </a:extLst>
          </p:cNvPr>
          <p:cNvPicPr>
            <a:picLocks noChangeAspect="1"/>
          </p:cNvPicPr>
          <p:nvPr/>
        </p:nvPicPr>
        <p:blipFill>
          <a:blip r:embed="rId2"/>
          <a:stretch>
            <a:fillRect/>
          </a:stretch>
        </p:blipFill>
        <p:spPr>
          <a:xfrm>
            <a:off x="4443412" y="2681287"/>
            <a:ext cx="3305175" cy="1495425"/>
          </a:xfrm>
          <a:prstGeom prst="rect">
            <a:avLst/>
          </a:prstGeom>
        </p:spPr>
      </p:pic>
    </p:spTree>
    <p:extLst>
      <p:ext uri="{BB962C8B-B14F-4D97-AF65-F5344CB8AC3E}">
        <p14:creationId xmlns:p14="http://schemas.microsoft.com/office/powerpoint/2010/main" val="4212046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837E83-5D27-480A-BD66-7D15827DBDFC}"/>
              </a:ext>
            </a:extLst>
          </p:cNvPr>
          <p:cNvPicPr>
            <a:picLocks noChangeAspect="1"/>
          </p:cNvPicPr>
          <p:nvPr/>
        </p:nvPicPr>
        <p:blipFill>
          <a:blip r:embed="rId2"/>
          <a:stretch>
            <a:fillRect/>
          </a:stretch>
        </p:blipFill>
        <p:spPr>
          <a:xfrm>
            <a:off x="9651648" y="4175868"/>
            <a:ext cx="2019299" cy="1957303"/>
          </a:xfrm>
          <a:prstGeom prst="rect">
            <a:avLst/>
          </a:prstGeom>
        </p:spPr>
      </p:pic>
      <p:pic>
        <p:nvPicPr>
          <p:cNvPr id="4" name="Picture 3">
            <a:extLst>
              <a:ext uri="{FF2B5EF4-FFF2-40B4-BE49-F238E27FC236}">
                <a16:creationId xmlns:a16="http://schemas.microsoft.com/office/drawing/2014/main" id="{5FBA9E54-FDDE-4394-A178-451E2715742E}"/>
              </a:ext>
            </a:extLst>
          </p:cNvPr>
          <p:cNvPicPr>
            <a:picLocks noChangeAspect="1"/>
          </p:cNvPicPr>
          <p:nvPr/>
        </p:nvPicPr>
        <p:blipFill>
          <a:blip r:embed="rId3"/>
          <a:stretch>
            <a:fillRect/>
          </a:stretch>
        </p:blipFill>
        <p:spPr>
          <a:xfrm>
            <a:off x="6014355" y="3973551"/>
            <a:ext cx="3079642" cy="2722375"/>
          </a:xfrm>
          <a:prstGeom prst="rect">
            <a:avLst/>
          </a:prstGeom>
        </p:spPr>
      </p:pic>
      <p:pic>
        <p:nvPicPr>
          <p:cNvPr id="5" name="Picture 4">
            <a:extLst>
              <a:ext uri="{FF2B5EF4-FFF2-40B4-BE49-F238E27FC236}">
                <a16:creationId xmlns:a16="http://schemas.microsoft.com/office/drawing/2014/main" id="{61795183-C318-456D-A0CD-4C35D1274F0B}"/>
              </a:ext>
            </a:extLst>
          </p:cNvPr>
          <p:cNvPicPr>
            <a:picLocks noChangeAspect="1"/>
          </p:cNvPicPr>
          <p:nvPr/>
        </p:nvPicPr>
        <p:blipFill>
          <a:blip r:embed="rId4"/>
          <a:stretch>
            <a:fillRect/>
          </a:stretch>
        </p:blipFill>
        <p:spPr>
          <a:xfrm>
            <a:off x="521053" y="4729156"/>
            <a:ext cx="4656415" cy="850726"/>
          </a:xfrm>
          <a:prstGeom prst="rect">
            <a:avLst/>
          </a:prstGeom>
        </p:spPr>
      </p:pic>
      <p:pic>
        <p:nvPicPr>
          <p:cNvPr id="7" name="Picture 6">
            <a:extLst>
              <a:ext uri="{FF2B5EF4-FFF2-40B4-BE49-F238E27FC236}">
                <a16:creationId xmlns:a16="http://schemas.microsoft.com/office/drawing/2014/main" id="{64454A6A-4B9E-078F-BDD4-328FA40E3E20}"/>
              </a:ext>
            </a:extLst>
          </p:cNvPr>
          <p:cNvPicPr>
            <a:picLocks noChangeAspect="1"/>
          </p:cNvPicPr>
          <p:nvPr/>
        </p:nvPicPr>
        <p:blipFill>
          <a:blip r:embed="rId5"/>
          <a:stretch>
            <a:fillRect/>
          </a:stretch>
        </p:blipFill>
        <p:spPr>
          <a:xfrm>
            <a:off x="771111" y="-77276"/>
            <a:ext cx="10172700" cy="3943350"/>
          </a:xfrm>
          <a:prstGeom prst="rect">
            <a:avLst/>
          </a:prstGeom>
        </p:spPr>
      </p:pic>
    </p:spTree>
    <p:extLst>
      <p:ext uri="{BB962C8B-B14F-4D97-AF65-F5344CB8AC3E}">
        <p14:creationId xmlns:p14="http://schemas.microsoft.com/office/powerpoint/2010/main" val="3926525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338" name="Freeform 2"/>
          <p:cNvSpPr>
            <a:spLocks/>
          </p:cNvSpPr>
          <p:nvPr/>
        </p:nvSpPr>
        <p:spPr bwMode="auto">
          <a:xfrm>
            <a:off x="4298950" y="1803400"/>
            <a:ext cx="3697288" cy="3519488"/>
          </a:xfrm>
          <a:custGeom>
            <a:avLst/>
            <a:gdLst>
              <a:gd name="T0" fmla="*/ 0 w 2329"/>
              <a:gd name="T1" fmla="*/ 0 h 2217"/>
              <a:gd name="T2" fmla="*/ 32 w 2329"/>
              <a:gd name="T3" fmla="*/ 464 h 2217"/>
              <a:gd name="T4" fmla="*/ 64 w 2329"/>
              <a:gd name="T5" fmla="*/ 872 h 2217"/>
              <a:gd name="T6" fmla="*/ 104 w 2329"/>
              <a:gd name="T7" fmla="*/ 1216 h 2217"/>
              <a:gd name="T8" fmla="*/ 144 w 2329"/>
              <a:gd name="T9" fmla="*/ 1504 h 2217"/>
              <a:gd name="T10" fmla="*/ 192 w 2329"/>
              <a:gd name="T11" fmla="*/ 1744 h 2217"/>
              <a:gd name="T12" fmla="*/ 240 w 2329"/>
              <a:gd name="T13" fmla="*/ 1928 h 2217"/>
              <a:gd name="T14" fmla="*/ 288 w 2329"/>
              <a:gd name="T15" fmla="*/ 2064 h 2217"/>
              <a:gd name="T16" fmla="*/ 344 w 2329"/>
              <a:gd name="T17" fmla="*/ 2160 h 2217"/>
              <a:gd name="T18" fmla="*/ 392 w 2329"/>
              <a:gd name="T19" fmla="*/ 2208 h 2217"/>
              <a:gd name="T20" fmla="*/ 448 w 2329"/>
              <a:gd name="T21" fmla="*/ 2216 h 2217"/>
              <a:gd name="T22" fmla="*/ 504 w 2329"/>
              <a:gd name="T23" fmla="*/ 2184 h 2217"/>
              <a:gd name="T24" fmla="*/ 568 w 2329"/>
              <a:gd name="T25" fmla="*/ 2120 h 2217"/>
              <a:gd name="T26" fmla="*/ 624 w 2329"/>
              <a:gd name="T27" fmla="*/ 2024 h 2217"/>
              <a:gd name="T28" fmla="*/ 688 w 2329"/>
              <a:gd name="T29" fmla="*/ 1904 h 2217"/>
              <a:gd name="T30" fmla="*/ 752 w 2329"/>
              <a:gd name="T31" fmla="*/ 1744 h 2217"/>
              <a:gd name="T32" fmla="*/ 816 w 2329"/>
              <a:gd name="T33" fmla="*/ 1576 h 2217"/>
              <a:gd name="T34" fmla="*/ 848 w 2329"/>
              <a:gd name="T35" fmla="*/ 1504 h 2217"/>
              <a:gd name="T36" fmla="*/ 880 w 2329"/>
              <a:gd name="T37" fmla="*/ 1440 h 2217"/>
              <a:gd name="T38" fmla="*/ 920 w 2329"/>
              <a:gd name="T39" fmla="*/ 1376 h 2217"/>
              <a:gd name="T40" fmla="*/ 968 w 2329"/>
              <a:gd name="T41" fmla="*/ 1312 h 2217"/>
              <a:gd name="T42" fmla="*/ 1016 w 2329"/>
              <a:gd name="T43" fmla="*/ 1256 h 2217"/>
              <a:gd name="T44" fmla="*/ 1072 w 2329"/>
              <a:gd name="T45" fmla="*/ 1200 h 2217"/>
              <a:gd name="T46" fmla="*/ 1136 w 2329"/>
              <a:gd name="T47" fmla="*/ 1144 h 2217"/>
              <a:gd name="T48" fmla="*/ 1216 w 2329"/>
              <a:gd name="T49" fmla="*/ 1096 h 2217"/>
              <a:gd name="T50" fmla="*/ 1304 w 2329"/>
              <a:gd name="T51" fmla="*/ 1048 h 2217"/>
              <a:gd name="T52" fmla="*/ 1400 w 2329"/>
              <a:gd name="T53" fmla="*/ 1000 h 2217"/>
              <a:gd name="T54" fmla="*/ 1512 w 2329"/>
              <a:gd name="T55" fmla="*/ 960 h 2217"/>
              <a:gd name="T56" fmla="*/ 1640 w 2329"/>
              <a:gd name="T57" fmla="*/ 928 h 2217"/>
              <a:gd name="T58" fmla="*/ 1784 w 2329"/>
              <a:gd name="T59" fmla="*/ 896 h 2217"/>
              <a:gd name="T60" fmla="*/ 1944 w 2329"/>
              <a:gd name="T61" fmla="*/ 864 h 2217"/>
              <a:gd name="T62" fmla="*/ 2128 w 2329"/>
              <a:gd name="T63" fmla="*/ 840 h 2217"/>
              <a:gd name="T64" fmla="*/ 2328 w 2329"/>
              <a:gd name="T65" fmla="*/ 824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9" h="2217">
                <a:moveTo>
                  <a:pt x="0" y="0"/>
                </a:moveTo>
                <a:lnTo>
                  <a:pt x="32" y="464"/>
                </a:lnTo>
                <a:lnTo>
                  <a:pt x="64" y="872"/>
                </a:lnTo>
                <a:lnTo>
                  <a:pt x="104" y="1216"/>
                </a:lnTo>
                <a:lnTo>
                  <a:pt x="144" y="1504"/>
                </a:lnTo>
                <a:lnTo>
                  <a:pt x="192" y="1744"/>
                </a:lnTo>
                <a:lnTo>
                  <a:pt x="240" y="1928"/>
                </a:lnTo>
                <a:lnTo>
                  <a:pt x="288" y="2064"/>
                </a:lnTo>
                <a:lnTo>
                  <a:pt x="344" y="2160"/>
                </a:lnTo>
                <a:lnTo>
                  <a:pt x="392" y="2208"/>
                </a:lnTo>
                <a:lnTo>
                  <a:pt x="448" y="2216"/>
                </a:lnTo>
                <a:lnTo>
                  <a:pt x="504" y="2184"/>
                </a:lnTo>
                <a:lnTo>
                  <a:pt x="568" y="2120"/>
                </a:lnTo>
                <a:lnTo>
                  <a:pt x="624" y="2024"/>
                </a:lnTo>
                <a:lnTo>
                  <a:pt x="688" y="1904"/>
                </a:lnTo>
                <a:lnTo>
                  <a:pt x="752" y="1744"/>
                </a:lnTo>
                <a:lnTo>
                  <a:pt x="816" y="1576"/>
                </a:lnTo>
                <a:lnTo>
                  <a:pt x="848" y="1504"/>
                </a:lnTo>
                <a:lnTo>
                  <a:pt x="880" y="1440"/>
                </a:lnTo>
                <a:lnTo>
                  <a:pt x="920" y="1376"/>
                </a:lnTo>
                <a:lnTo>
                  <a:pt x="968" y="1312"/>
                </a:lnTo>
                <a:lnTo>
                  <a:pt x="1016" y="1256"/>
                </a:lnTo>
                <a:lnTo>
                  <a:pt x="1072" y="1200"/>
                </a:lnTo>
                <a:lnTo>
                  <a:pt x="1136" y="1144"/>
                </a:lnTo>
                <a:lnTo>
                  <a:pt x="1216" y="1096"/>
                </a:lnTo>
                <a:lnTo>
                  <a:pt x="1304" y="1048"/>
                </a:lnTo>
                <a:lnTo>
                  <a:pt x="1400" y="1000"/>
                </a:lnTo>
                <a:lnTo>
                  <a:pt x="1512" y="960"/>
                </a:lnTo>
                <a:lnTo>
                  <a:pt x="1640" y="928"/>
                </a:lnTo>
                <a:lnTo>
                  <a:pt x="1784" y="896"/>
                </a:lnTo>
                <a:lnTo>
                  <a:pt x="1944" y="864"/>
                </a:lnTo>
                <a:lnTo>
                  <a:pt x="2128" y="840"/>
                </a:lnTo>
                <a:lnTo>
                  <a:pt x="2328" y="824"/>
                </a:lnTo>
              </a:path>
            </a:pathLst>
          </a:custGeom>
          <a:noFill/>
          <a:ln w="25400" cap="rnd"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4339" name="Rectangle 3"/>
          <p:cNvSpPr>
            <a:spLocks noChangeArrowheads="1"/>
          </p:cNvSpPr>
          <p:nvPr/>
        </p:nvSpPr>
        <p:spPr bwMode="auto">
          <a:xfrm>
            <a:off x="4064001" y="1524001"/>
            <a:ext cx="968375" cy="4016375"/>
          </a:xfrm>
          <a:prstGeom prst="rect">
            <a:avLst/>
          </a:prstGeom>
          <a:solidFill>
            <a:schemeClr val="bg1"/>
          </a:solidFill>
          <a:ln>
            <a:noFill/>
          </a:ln>
          <a:effectLst/>
          <a:extLs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4340" name="Rectangle 4"/>
          <p:cNvSpPr>
            <a:spLocks noChangeArrowheads="1"/>
          </p:cNvSpPr>
          <p:nvPr/>
        </p:nvSpPr>
        <p:spPr bwMode="auto">
          <a:xfrm>
            <a:off x="1611313" y="2487613"/>
            <a:ext cx="1381790" cy="1013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1pPr>
            <a:lvl2pPr>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2pPr>
            <a:lvl3pPr>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3pPr>
            <a:lvl4pPr>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4pPr>
            <a:lvl5pPr>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5pPr>
            <a:lvl6pPr fontAlgn="base">
              <a:spcBef>
                <a:spcPct val="0"/>
              </a:spcBef>
              <a:spcAft>
                <a:spcPct val="0"/>
              </a:spcAft>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6pPr>
            <a:lvl7pPr fontAlgn="base">
              <a:spcBef>
                <a:spcPct val="0"/>
              </a:spcBef>
              <a:spcAft>
                <a:spcPct val="0"/>
              </a:spcAft>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7pPr>
            <a:lvl8pPr fontAlgn="base">
              <a:spcBef>
                <a:spcPct val="0"/>
              </a:spcBef>
              <a:spcAft>
                <a:spcPct val="0"/>
              </a:spcAft>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8pPr>
            <a:lvl9pPr fontAlgn="base">
              <a:spcBef>
                <a:spcPct val="0"/>
              </a:spcBef>
              <a:spcAft>
                <a:spcPct val="0"/>
              </a:spcAft>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9pPr>
          </a:lstStyle>
          <a:p>
            <a:pPr eaLnBrk="0" fontAlgn="base" hangingPunct="0">
              <a:lnSpc>
                <a:spcPts val="3600"/>
              </a:lnSpc>
              <a:spcBef>
                <a:spcPct val="0"/>
              </a:spcBef>
              <a:spcAft>
                <a:spcPct val="0"/>
              </a:spcAft>
              <a:defRPr/>
            </a:pPr>
            <a:r>
              <a:rPr lang="en-US" altLang="en-US" i="1">
                <a:solidFill>
                  <a:srgbClr val="FFFF00"/>
                </a:solidFill>
                <a:effectLst>
                  <a:outerShdw blurRad="38100" dist="38100" dir="2700000" algn="tl">
                    <a:srgbClr val="000000"/>
                  </a:outerShdw>
                </a:effectLst>
                <a:latin typeface="Arial" panose="020B0604020202020204" pitchFamily="34" charset="0"/>
              </a:rPr>
              <a:t>Potential</a:t>
            </a:r>
            <a:br>
              <a:rPr lang="en-US" altLang="en-US" i="1">
                <a:solidFill>
                  <a:srgbClr val="FFFF00"/>
                </a:solidFill>
                <a:effectLst>
                  <a:outerShdw blurRad="38100" dist="38100" dir="2700000" algn="tl">
                    <a:srgbClr val="000000"/>
                  </a:outerShdw>
                </a:effectLst>
                <a:latin typeface="Arial" panose="020B0604020202020204" pitchFamily="34" charset="0"/>
              </a:rPr>
            </a:br>
            <a:r>
              <a:rPr lang="en-US" altLang="en-US" i="1">
                <a:solidFill>
                  <a:srgbClr val="FFFF00"/>
                </a:solidFill>
                <a:effectLst>
                  <a:outerShdw blurRad="38100" dist="38100" dir="2700000" algn="tl">
                    <a:srgbClr val="000000"/>
                  </a:outerShdw>
                </a:effectLst>
                <a:latin typeface="Arial" panose="020B0604020202020204" pitchFamily="34" charset="0"/>
              </a:rPr>
              <a:t>energy</a:t>
            </a:r>
          </a:p>
        </p:txBody>
      </p:sp>
      <p:sp>
        <p:nvSpPr>
          <p:cNvPr id="14341" name="Line 5"/>
          <p:cNvSpPr>
            <a:spLocks noChangeShapeType="1"/>
          </p:cNvSpPr>
          <p:nvPr/>
        </p:nvSpPr>
        <p:spPr bwMode="auto">
          <a:xfrm flipV="1">
            <a:off x="3409950" y="1435100"/>
            <a:ext cx="0" cy="4038600"/>
          </a:xfrm>
          <a:prstGeom prst="line">
            <a:avLst/>
          </a:prstGeom>
          <a:noFill/>
          <a:ln w="254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4342" name="Line 6"/>
          <p:cNvSpPr>
            <a:spLocks noChangeShapeType="1"/>
          </p:cNvSpPr>
          <p:nvPr/>
        </p:nvSpPr>
        <p:spPr bwMode="auto">
          <a:xfrm flipH="1">
            <a:off x="3409950" y="3048000"/>
            <a:ext cx="5189538" cy="0"/>
          </a:xfrm>
          <a:prstGeom prst="line">
            <a:avLst/>
          </a:prstGeom>
          <a:noFill/>
          <a:ln w="254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4343" name="Rectangle 7"/>
          <p:cNvSpPr>
            <a:spLocks noChangeArrowheads="1"/>
          </p:cNvSpPr>
          <p:nvPr/>
        </p:nvSpPr>
        <p:spPr bwMode="auto">
          <a:xfrm>
            <a:off x="8799514" y="2797176"/>
            <a:ext cx="1559723"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  +  H•</a:t>
            </a:r>
          </a:p>
        </p:txBody>
      </p:sp>
      <p:sp>
        <p:nvSpPr>
          <p:cNvPr id="14344" name="Rectangle 8"/>
          <p:cNvSpPr>
            <a:spLocks noChangeArrowheads="1"/>
          </p:cNvSpPr>
          <p:nvPr/>
        </p:nvSpPr>
        <p:spPr bwMode="auto">
          <a:xfrm>
            <a:off x="4735514" y="5480050"/>
            <a:ext cx="57308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a:t>
            </a:r>
            <a:r>
              <a:rPr lang="en-US" altLang="en-US" sz="2800" baseline="-25000">
                <a:solidFill>
                  <a:srgbClr val="FFFF00"/>
                </a:solidFill>
                <a:effectLst>
                  <a:outerShdw blurRad="38100" dist="38100" dir="2700000" algn="tl">
                    <a:srgbClr val="000000"/>
                  </a:outerShdw>
                </a:effectLst>
                <a:latin typeface="Arial" panose="020B0604020202020204" pitchFamily="34" charset="0"/>
              </a:rPr>
              <a:t>2</a:t>
            </a:r>
          </a:p>
        </p:txBody>
      </p:sp>
      <p:grpSp>
        <p:nvGrpSpPr>
          <p:cNvPr id="13321" name="Group 11"/>
          <p:cNvGrpSpPr>
            <a:grpSpLocks/>
          </p:cNvGrpSpPr>
          <p:nvPr/>
        </p:nvGrpSpPr>
        <p:grpSpPr bwMode="auto">
          <a:xfrm>
            <a:off x="4113213" y="6130932"/>
            <a:ext cx="3776662" cy="538163"/>
            <a:chOff x="1631" y="3862"/>
            <a:chExt cx="2379" cy="339"/>
          </a:xfrm>
        </p:grpSpPr>
        <p:sp>
          <p:nvSpPr>
            <p:cNvPr id="14345" name="Rectangle 9"/>
            <p:cNvSpPr>
              <a:spLocks noChangeArrowheads="1"/>
            </p:cNvSpPr>
            <p:nvPr/>
          </p:nvSpPr>
          <p:spPr bwMode="auto">
            <a:xfrm>
              <a:off x="1631" y="3862"/>
              <a:ext cx="1917"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i="1">
                  <a:solidFill>
                    <a:srgbClr val="FFFF00"/>
                  </a:solidFill>
                  <a:effectLst>
                    <a:outerShdw blurRad="38100" dist="38100" dir="2700000" algn="tl">
                      <a:srgbClr val="000000"/>
                    </a:outerShdw>
                  </a:effectLst>
                  <a:latin typeface="Arial" panose="020B0604020202020204" pitchFamily="34" charset="0"/>
                </a:rPr>
                <a:t>Internuclear distance</a:t>
              </a:r>
            </a:p>
          </p:txBody>
        </p:sp>
        <p:sp>
          <p:nvSpPr>
            <p:cNvPr id="14346" name="Line 10"/>
            <p:cNvSpPr>
              <a:spLocks noChangeShapeType="1"/>
            </p:cNvSpPr>
            <p:nvPr/>
          </p:nvSpPr>
          <p:spPr bwMode="auto">
            <a:xfrm>
              <a:off x="3590" y="4050"/>
              <a:ext cx="420" cy="0"/>
            </a:xfrm>
            <a:prstGeom prst="line">
              <a:avLst/>
            </a:prstGeom>
            <a:noFill/>
            <a:ln w="254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
        <p:nvSpPr>
          <p:cNvPr id="14348" name="Line 12"/>
          <p:cNvSpPr>
            <a:spLocks noChangeShapeType="1"/>
          </p:cNvSpPr>
          <p:nvPr/>
        </p:nvSpPr>
        <p:spPr bwMode="auto">
          <a:xfrm flipV="1">
            <a:off x="2476500" y="1651000"/>
            <a:ext cx="0" cy="793750"/>
          </a:xfrm>
          <a:prstGeom prst="line">
            <a:avLst/>
          </a:prstGeom>
          <a:noFill/>
          <a:ln w="254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4349" name="Line 13"/>
          <p:cNvSpPr>
            <a:spLocks noChangeShapeType="1"/>
          </p:cNvSpPr>
          <p:nvPr/>
        </p:nvSpPr>
        <p:spPr bwMode="auto">
          <a:xfrm flipV="1">
            <a:off x="4968875" y="3048001"/>
            <a:ext cx="0" cy="2238375"/>
          </a:xfrm>
          <a:prstGeom prst="line">
            <a:avLst/>
          </a:prstGeom>
          <a:noFill/>
          <a:ln w="2540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4350" name="Rectangle 14"/>
          <p:cNvSpPr>
            <a:spLocks noChangeArrowheads="1"/>
          </p:cNvSpPr>
          <p:nvPr/>
        </p:nvSpPr>
        <p:spPr bwMode="auto">
          <a:xfrm>
            <a:off x="4540688" y="2447926"/>
            <a:ext cx="894477" cy="538609"/>
          </a:xfrm>
          <a:prstGeom prst="rect">
            <a:avLst/>
          </a:prstGeom>
          <a:solidFill>
            <a:schemeClr val="bg1"/>
          </a:solidFill>
          <a:ln>
            <a:noFill/>
          </a:ln>
          <a:effectLst/>
          <a:extLs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algn="ctr" eaLnBrk="0" fontAlgn="base" hangingPunct="0">
              <a:lnSpc>
                <a:spcPts val="3500"/>
              </a:lnSpc>
              <a:spcBef>
                <a:spcPct val="0"/>
              </a:spcBef>
              <a:spcAft>
                <a:spcPct val="0"/>
              </a:spcAft>
              <a:defRPr/>
            </a:pPr>
            <a:r>
              <a:rPr lang="en-US" altLang="en-US" sz="2000">
                <a:solidFill>
                  <a:srgbClr val="FFFF00"/>
                </a:solidFill>
                <a:effectLst>
                  <a:outerShdw blurRad="38100" dist="38100" dir="2700000" algn="tl">
                    <a:srgbClr val="000000"/>
                  </a:outerShdw>
                </a:effectLst>
                <a:latin typeface="Arial" panose="020B0604020202020204" pitchFamily="34" charset="0"/>
              </a:rPr>
              <a:t>74 pm</a:t>
            </a:r>
          </a:p>
        </p:txBody>
      </p:sp>
      <p:grpSp>
        <p:nvGrpSpPr>
          <p:cNvPr id="13325" name="Group 18"/>
          <p:cNvGrpSpPr>
            <a:grpSpLocks/>
          </p:cNvGrpSpPr>
          <p:nvPr/>
        </p:nvGrpSpPr>
        <p:grpSpPr bwMode="auto">
          <a:xfrm>
            <a:off x="7259641" y="3289304"/>
            <a:ext cx="1611313" cy="563563"/>
            <a:chOff x="3613" y="2072"/>
            <a:chExt cx="1015" cy="355"/>
          </a:xfrm>
        </p:grpSpPr>
        <p:sp>
          <p:nvSpPr>
            <p:cNvPr id="14351" name="Rectangle 15"/>
            <p:cNvSpPr>
              <a:spLocks noChangeArrowheads="1"/>
            </p:cNvSpPr>
            <p:nvPr/>
          </p:nvSpPr>
          <p:spPr bwMode="auto">
            <a:xfrm>
              <a:off x="3613" y="2072"/>
              <a:ext cx="279"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a:t>
              </a:r>
            </a:p>
          </p:txBody>
        </p:sp>
        <p:sp>
          <p:nvSpPr>
            <p:cNvPr id="14352" name="Line 16"/>
            <p:cNvSpPr>
              <a:spLocks noChangeShapeType="1"/>
            </p:cNvSpPr>
            <p:nvPr/>
          </p:nvSpPr>
          <p:spPr bwMode="auto">
            <a:xfrm>
              <a:off x="3860" y="2240"/>
              <a:ext cx="550" cy="0"/>
            </a:xfrm>
            <a:prstGeom prst="line">
              <a:avLst/>
            </a:prstGeom>
            <a:noFill/>
            <a:ln w="2540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4353" name="Rectangle 17"/>
            <p:cNvSpPr>
              <a:spLocks noChangeArrowheads="1"/>
            </p:cNvSpPr>
            <p:nvPr/>
          </p:nvSpPr>
          <p:spPr bwMode="auto">
            <a:xfrm>
              <a:off x="4349" y="2088"/>
              <a:ext cx="279"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a:t>
              </a:r>
            </a:p>
          </p:txBody>
        </p:sp>
      </p:grpSp>
      <p:grpSp>
        <p:nvGrpSpPr>
          <p:cNvPr id="13326" name="Group 22"/>
          <p:cNvGrpSpPr>
            <a:grpSpLocks/>
          </p:cNvGrpSpPr>
          <p:nvPr/>
        </p:nvGrpSpPr>
        <p:grpSpPr bwMode="auto">
          <a:xfrm>
            <a:off x="6049965" y="3870329"/>
            <a:ext cx="1239838" cy="563563"/>
            <a:chOff x="2851" y="2438"/>
            <a:chExt cx="781" cy="355"/>
          </a:xfrm>
        </p:grpSpPr>
        <p:sp>
          <p:nvSpPr>
            <p:cNvPr id="14355" name="Rectangle 19"/>
            <p:cNvSpPr>
              <a:spLocks noChangeArrowheads="1"/>
            </p:cNvSpPr>
            <p:nvPr/>
          </p:nvSpPr>
          <p:spPr bwMode="auto">
            <a:xfrm>
              <a:off x="2851" y="2438"/>
              <a:ext cx="279"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a:t>
              </a:r>
            </a:p>
          </p:txBody>
        </p:sp>
        <p:sp>
          <p:nvSpPr>
            <p:cNvPr id="14356" name="Line 20"/>
            <p:cNvSpPr>
              <a:spLocks noChangeShapeType="1"/>
            </p:cNvSpPr>
            <p:nvPr/>
          </p:nvSpPr>
          <p:spPr bwMode="auto">
            <a:xfrm>
              <a:off x="3037" y="2606"/>
              <a:ext cx="376" cy="0"/>
            </a:xfrm>
            <a:prstGeom prst="line">
              <a:avLst/>
            </a:prstGeom>
            <a:noFill/>
            <a:ln w="2540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4357" name="Rectangle 21"/>
            <p:cNvSpPr>
              <a:spLocks noChangeArrowheads="1"/>
            </p:cNvSpPr>
            <p:nvPr/>
          </p:nvSpPr>
          <p:spPr bwMode="auto">
            <a:xfrm>
              <a:off x="3353" y="2454"/>
              <a:ext cx="279"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a:t>
              </a:r>
            </a:p>
          </p:txBody>
        </p:sp>
      </p:grpSp>
      <p:sp>
        <p:nvSpPr>
          <p:cNvPr id="14359" name="Rectangle 23"/>
          <p:cNvSpPr>
            <a:spLocks noChangeArrowheads="1"/>
          </p:cNvSpPr>
          <p:nvPr/>
        </p:nvSpPr>
        <p:spPr bwMode="auto">
          <a:xfrm>
            <a:off x="5481638" y="4562476"/>
            <a:ext cx="44243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a:t>
            </a:r>
          </a:p>
        </p:txBody>
      </p:sp>
      <p:sp>
        <p:nvSpPr>
          <p:cNvPr id="14360" name="Line 24"/>
          <p:cNvSpPr>
            <a:spLocks noChangeShapeType="1"/>
          </p:cNvSpPr>
          <p:nvPr/>
        </p:nvSpPr>
        <p:spPr bwMode="auto">
          <a:xfrm>
            <a:off x="5822951" y="4829175"/>
            <a:ext cx="455613" cy="0"/>
          </a:xfrm>
          <a:prstGeom prst="line">
            <a:avLst/>
          </a:prstGeom>
          <a:noFill/>
          <a:ln w="2540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4361" name="Rectangle 25"/>
          <p:cNvSpPr>
            <a:spLocks noChangeArrowheads="1"/>
          </p:cNvSpPr>
          <p:nvPr/>
        </p:nvSpPr>
        <p:spPr bwMode="auto">
          <a:xfrm>
            <a:off x="6183313" y="4587876"/>
            <a:ext cx="44243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a:t>
            </a:r>
          </a:p>
        </p:txBody>
      </p:sp>
      <p:sp>
        <p:nvSpPr>
          <p:cNvPr id="14362" name="Line 26"/>
          <p:cNvSpPr>
            <a:spLocks noChangeShapeType="1"/>
          </p:cNvSpPr>
          <p:nvPr/>
        </p:nvSpPr>
        <p:spPr bwMode="auto">
          <a:xfrm>
            <a:off x="3397251" y="5365750"/>
            <a:ext cx="3952875" cy="0"/>
          </a:xfrm>
          <a:prstGeom prst="line">
            <a:avLst/>
          </a:prstGeom>
          <a:noFill/>
          <a:ln w="2540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4363" name="Rectangle 27"/>
          <p:cNvSpPr>
            <a:spLocks noChangeArrowheads="1"/>
          </p:cNvSpPr>
          <p:nvPr/>
        </p:nvSpPr>
        <p:spPr bwMode="auto">
          <a:xfrm>
            <a:off x="1846263" y="5051426"/>
            <a:ext cx="1506824"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000">
                <a:solidFill>
                  <a:srgbClr val="FFFF00"/>
                </a:solidFill>
                <a:effectLst>
                  <a:outerShdw blurRad="38100" dist="38100" dir="2700000" algn="tl">
                    <a:srgbClr val="000000"/>
                  </a:outerShdw>
                </a:effectLst>
                <a:latin typeface="Arial" panose="020B0604020202020204" pitchFamily="34" charset="0"/>
              </a:rPr>
              <a:t>-436 kJ/mol</a:t>
            </a:r>
          </a:p>
        </p:txBody>
      </p:sp>
      <p:sp>
        <p:nvSpPr>
          <p:cNvPr id="14364" name="Rectangle 28"/>
          <p:cNvSpPr>
            <a:spLocks noChangeArrowheads="1"/>
          </p:cNvSpPr>
          <p:nvPr/>
        </p:nvSpPr>
        <p:spPr bwMode="auto">
          <a:xfrm>
            <a:off x="5942014" y="1225551"/>
            <a:ext cx="4308873" cy="1436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a:solidFill>
                  <a:srgbClr val="FFFF00"/>
                </a:solidFill>
                <a:effectLst>
                  <a:outerShdw blurRad="38100" dist="38100" dir="2700000" algn="tl">
                    <a:srgbClr val="000000"/>
                  </a:outerShdw>
                </a:effectLst>
                <a:latin typeface="Arial" panose="020B0604020202020204" pitchFamily="34" charset="0"/>
              </a:rPr>
              <a:t>maximum net attraction </a:t>
            </a:r>
            <a:br>
              <a:rPr lang="en-US" altLang="en-US">
                <a:solidFill>
                  <a:srgbClr val="FFFF00"/>
                </a:solidFill>
                <a:effectLst>
                  <a:outerShdw blurRad="38100" dist="38100" dir="2700000" algn="tl">
                    <a:srgbClr val="000000"/>
                  </a:outerShdw>
                </a:effectLst>
                <a:latin typeface="Arial" panose="020B0604020202020204" pitchFamily="34" charset="0"/>
              </a:rPr>
            </a:br>
            <a:r>
              <a:rPr lang="en-US" altLang="en-US">
                <a:solidFill>
                  <a:srgbClr val="FFFF00"/>
                </a:solidFill>
                <a:effectLst>
                  <a:outerShdw blurRad="38100" dist="38100" dir="2700000" algn="tl">
                    <a:srgbClr val="000000"/>
                  </a:outerShdw>
                </a:effectLst>
                <a:latin typeface="Arial" panose="020B0604020202020204" pitchFamily="34" charset="0"/>
              </a:rPr>
              <a:t>(minimum potential energy)</a:t>
            </a:r>
            <a:br>
              <a:rPr lang="en-US" altLang="en-US">
                <a:solidFill>
                  <a:srgbClr val="FFFF00"/>
                </a:solidFill>
                <a:effectLst>
                  <a:outerShdw blurRad="38100" dist="38100" dir="2700000" algn="tl">
                    <a:srgbClr val="000000"/>
                  </a:outerShdw>
                </a:effectLst>
                <a:latin typeface="Arial" panose="020B0604020202020204" pitchFamily="34" charset="0"/>
              </a:rPr>
            </a:br>
            <a:r>
              <a:rPr lang="en-US" altLang="en-US">
                <a:solidFill>
                  <a:srgbClr val="FFFF00"/>
                </a:solidFill>
                <a:effectLst>
                  <a:outerShdw blurRad="38100" dist="38100" dir="2700000" algn="tl">
                    <a:srgbClr val="000000"/>
                  </a:outerShdw>
                </a:effectLst>
                <a:latin typeface="Arial" panose="020B0604020202020204" pitchFamily="34" charset="0"/>
              </a:rPr>
              <a:t>at 74 pm internuclear distance</a:t>
            </a:r>
          </a:p>
        </p:txBody>
      </p:sp>
      <p:sp>
        <p:nvSpPr>
          <p:cNvPr id="14365" name="Rectangle 29"/>
          <p:cNvSpPr>
            <a:spLocks noGrp="1" noChangeArrowheads="1"/>
          </p:cNvSpPr>
          <p:nvPr>
            <p:ph type="title"/>
          </p:nvPr>
        </p:nvSpPr>
        <p:spPr>
          <a:xfrm>
            <a:off x="1984376" y="219076"/>
            <a:ext cx="3148013" cy="677863"/>
          </a:xfrm>
          <a:ln cap="flat"/>
        </p:spPr>
        <p:txBody>
          <a:bodyPr/>
          <a:lstStyle/>
          <a:p>
            <a:pPr>
              <a:defRPr/>
            </a:pPr>
            <a:r>
              <a:rPr lang="en-US" altLang="en-US"/>
              <a:t>Figure 1.14</a:t>
            </a:r>
          </a:p>
        </p:txBody>
      </p:sp>
    </p:spTree>
    <p:extLst>
      <p:ext uri="{BB962C8B-B14F-4D97-AF65-F5344CB8AC3E}">
        <p14:creationId xmlns:p14="http://schemas.microsoft.com/office/powerpoint/2010/main" val="1990920560"/>
      </p:ext>
    </p:extLst>
  </p:cSld>
  <p:clrMapOvr>
    <a:overrideClrMapping bg1="dk2" tx1="lt1" bg2="dk1" tx2="lt2" accent1="accent1" accent2="accent2" accent3="accent3" accent4="accent4" accent5="accent5" accent6="accent6" hlink="hlink" folHlink="folHlink"/>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ure: Title: Chemical bonds. Caption: - ppt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733" y="1608880"/>
            <a:ext cx="5778814" cy="433411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ackbonding in molecules like BF3 - Chemistry Stack Exch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639" y="4560820"/>
            <a:ext cx="3103824" cy="22971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7570988" y="1937578"/>
            <a:ext cx="4136507" cy="2028326"/>
          </a:xfrm>
          <a:prstGeom prst="rect">
            <a:avLst/>
          </a:prstGeom>
        </p:spPr>
      </p:pic>
      <p:pic>
        <p:nvPicPr>
          <p:cNvPr id="3" name="Picture 2">
            <a:extLst>
              <a:ext uri="{FF2B5EF4-FFF2-40B4-BE49-F238E27FC236}">
                <a16:creationId xmlns:a16="http://schemas.microsoft.com/office/drawing/2014/main" id="{F65CA99B-9ABE-41CB-88CE-8142F3FF5095}"/>
              </a:ext>
            </a:extLst>
          </p:cNvPr>
          <p:cNvPicPr>
            <a:picLocks noChangeAspect="1"/>
          </p:cNvPicPr>
          <p:nvPr/>
        </p:nvPicPr>
        <p:blipFill>
          <a:blip r:embed="rId5"/>
          <a:stretch>
            <a:fillRect/>
          </a:stretch>
        </p:blipFill>
        <p:spPr>
          <a:xfrm>
            <a:off x="835676" y="260925"/>
            <a:ext cx="1778091" cy="654084"/>
          </a:xfrm>
          <a:prstGeom prst="rect">
            <a:avLst/>
          </a:prstGeom>
        </p:spPr>
      </p:pic>
    </p:spTree>
    <p:extLst>
      <p:ext uri="{BB962C8B-B14F-4D97-AF65-F5344CB8AC3E}">
        <p14:creationId xmlns:p14="http://schemas.microsoft.com/office/powerpoint/2010/main" val="3363306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379" y="332352"/>
            <a:ext cx="10515600" cy="894566"/>
          </a:xfrm>
        </p:spPr>
        <p:txBody>
          <a:bodyPr>
            <a:normAutofit fontScale="90000"/>
          </a:bodyPr>
          <a:lstStyle/>
          <a:p>
            <a:r>
              <a:rPr lang="el-GR" dirty="0"/>
              <a:t>‎</a:t>
            </a:r>
            <a:endParaRPr lang="en-US" dirty="0"/>
          </a:p>
        </p:txBody>
      </p:sp>
      <p:sp>
        <p:nvSpPr>
          <p:cNvPr id="3" name="Text Placeholder 2"/>
          <p:cNvSpPr>
            <a:spLocks noGrp="1"/>
          </p:cNvSpPr>
          <p:nvPr>
            <p:ph type="body" idx="1"/>
          </p:nvPr>
        </p:nvSpPr>
        <p:spPr>
          <a:xfrm>
            <a:off x="542483" y="1226918"/>
            <a:ext cx="10515600" cy="1917297"/>
          </a:xfrm>
        </p:spPr>
        <p:txBody>
          <a:bodyPr>
            <a:noAutofit/>
          </a:bodyPr>
          <a:lstStyle/>
          <a:p>
            <a:pPr algn="just" rtl="1"/>
            <a:r>
              <a:rPr lang="fa-IR" sz="3200" dirty="0">
                <a:solidFill>
                  <a:schemeClr val="accent6">
                    <a:lumMod val="75000"/>
                  </a:schemeClr>
                </a:solidFill>
              </a:rPr>
              <a:t>هرگاه یکی از اتم </a:t>
            </a:r>
            <a:r>
              <a:rPr lang="fa-IR" sz="3200" dirty="0">
                <a:solidFill>
                  <a:schemeClr val="accent5"/>
                </a:solidFill>
              </a:rPr>
              <a:t>های   </a:t>
            </a:r>
            <a:r>
              <a:rPr lang="en-US" sz="3200" dirty="0">
                <a:solidFill>
                  <a:schemeClr val="accent5"/>
                </a:solidFill>
              </a:rPr>
              <a:t>F</a:t>
            </a:r>
            <a:r>
              <a:rPr lang="fa-IR" sz="3200" dirty="0">
                <a:solidFill>
                  <a:schemeClr val="accent5"/>
                </a:solidFill>
              </a:rPr>
              <a:t>   ،  </a:t>
            </a:r>
            <a:r>
              <a:rPr lang="en-US" sz="3200" dirty="0">
                <a:solidFill>
                  <a:schemeClr val="accent5"/>
                </a:solidFill>
              </a:rPr>
              <a:t>O</a:t>
            </a:r>
            <a:r>
              <a:rPr lang="fa-IR" sz="3200" dirty="0">
                <a:solidFill>
                  <a:schemeClr val="accent5"/>
                </a:solidFill>
              </a:rPr>
              <a:t>   یا  </a:t>
            </a:r>
            <a:r>
              <a:rPr lang="en-US" sz="3200" dirty="0">
                <a:solidFill>
                  <a:schemeClr val="accent5"/>
                </a:solidFill>
              </a:rPr>
              <a:t>N</a:t>
            </a:r>
            <a:r>
              <a:rPr lang="fa-IR" sz="3200" dirty="0">
                <a:solidFill>
                  <a:schemeClr val="accent5"/>
                </a:solidFill>
              </a:rPr>
              <a:t>   </a:t>
            </a:r>
            <a:r>
              <a:rPr lang="fa-IR" sz="3200" dirty="0">
                <a:solidFill>
                  <a:schemeClr val="accent6">
                    <a:lumMod val="75000"/>
                  </a:schemeClr>
                </a:solidFill>
              </a:rPr>
              <a:t>به یکی از اتم های دوره سوم یا دوره های بعدی(از گروههای 4-8  اصلی) متصل شود بین اوربیتالهای  </a:t>
            </a:r>
            <a:r>
              <a:rPr lang="en-US" sz="3200" dirty="0">
                <a:solidFill>
                  <a:schemeClr val="accent6">
                    <a:lumMod val="75000"/>
                  </a:schemeClr>
                </a:solidFill>
              </a:rPr>
              <a:t>p</a:t>
            </a:r>
            <a:r>
              <a:rPr lang="fa-IR" sz="3200" dirty="0">
                <a:solidFill>
                  <a:schemeClr val="accent6">
                    <a:lumMod val="75000"/>
                  </a:schemeClr>
                </a:solidFill>
              </a:rPr>
              <a:t> پر این اتم ها(</a:t>
            </a:r>
            <a:r>
              <a:rPr lang="fa-IR" sz="3200" dirty="0">
                <a:solidFill>
                  <a:srgbClr val="70AD47">
                    <a:lumMod val="75000"/>
                  </a:srgbClr>
                </a:solidFill>
              </a:rPr>
              <a:t>های   </a:t>
            </a:r>
            <a:r>
              <a:rPr lang="en-US" sz="3200" dirty="0">
                <a:solidFill>
                  <a:srgbClr val="70AD47">
                    <a:lumMod val="75000"/>
                  </a:srgbClr>
                </a:solidFill>
              </a:rPr>
              <a:t>F</a:t>
            </a:r>
            <a:r>
              <a:rPr lang="fa-IR" sz="3200" dirty="0">
                <a:solidFill>
                  <a:srgbClr val="70AD47">
                    <a:lumMod val="75000"/>
                  </a:srgbClr>
                </a:solidFill>
              </a:rPr>
              <a:t>   ،  </a:t>
            </a:r>
            <a:r>
              <a:rPr lang="en-US" sz="3200" dirty="0">
                <a:solidFill>
                  <a:srgbClr val="70AD47">
                    <a:lumMod val="75000"/>
                  </a:srgbClr>
                </a:solidFill>
              </a:rPr>
              <a:t>O</a:t>
            </a:r>
            <a:r>
              <a:rPr lang="fa-IR" sz="3200" dirty="0">
                <a:solidFill>
                  <a:srgbClr val="70AD47">
                    <a:lumMod val="75000"/>
                  </a:srgbClr>
                </a:solidFill>
              </a:rPr>
              <a:t>   یا  </a:t>
            </a:r>
            <a:r>
              <a:rPr lang="en-US" sz="3200" dirty="0">
                <a:solidFill>
                  <a:srgbClr val="70AD47">
                    <a:lumMod val="75000"/>
                  </a:srgbClr>
                </a:solidFill>
              </a:rPr>
              <a:t>N</a:t>
            </a:r>
            <a:r>
              <a:rPr lang="fa-IR" sz="3200" dirty="0">
                <a:solidFill>
                  <a:schemeClr val="accent6">
                    <a:lumMod val="75000"/>
                  </a:schemeClr>
                </a:solidFill>
              </a:rPr>
              <a:t> ) با اوربیتالهای </a:t>
            </a:r>
            <a:r>
              <a:rPr lang="en-US" sz="3200" dirty="0">
                <a:solidFill>
                  <a:schemeClr val="accent6">
                    <a:lumMod val="75000"/>
                  </a:schemeClr>
                </a:solidFill>
              </a:rPr>
              <a:t>d</a:t>
            </a:r>
            <a:r>
              <a:rPr lang="fa-IR" sz="3200" dirty="0">
                <a:solidFill>
                  <a:schemeClr val="accent6">
                    <a:lumMod val="75000"/>
                  </a:schemeClr>
                </a:solidFill>
              </a:rPr>
              <a:t>  اتم های دوره های سوم و پائین تر همپوشانی صورت گرفته که به آن پیوند </a:t>
            </a:r>
            <a:r>
              <a:rPr lang="en-US" sz="3200" dirty="0">
                <a:solidFill>
                  <a:schemeClr val="accent6">
                    <a:lumMod val="75000"/>
                  </a:schemeClr>
                </a:solidFill>
              </a:rPr>
              <a:t>                 </a:t>
            </a:r>
            <a:r>
              <a:rPr lang="fa-IR" sz="3200" dirty="0">
                <a:solidFill>
                  <a:schemeClr val="accent6">
                    <a:lumMod val="75000"/>
                  </a:schemeClr>
                </a:solidFill>
              </a:rPr>
              <a:t> گویند. در تمام ترکیبات زیر پیوند                وجود دارد:</a:t>
            </a:r>
            <a:endParaRPr lang="en-US" sz="3200" dirty="0">
              <a:solidFill>
                <a:schemeClr val="accent6">
                  <a:lumMod val="75000"/>
                </a:schemeClr>
              </a:solidFill>
            </a:endParaRPr>
          </a:p>
          <a:p>
            <a:pPr algn="just" rtl="1"/>
            <a:endParaRPr lang="en-US" sz="3200" dirty="0">
              <a:solidFill>
                <a:schemeClr val="accent6">
                  <a:lumMod val="75000"/>
                </a:schemeClr>
              </a:solidFill>
            </a:endParaRPr>
          </a:p>
          <a:p>
            <a:pPr algn="just" rtl="1"/>
            <a:endParaRPr lang="en-US" sz="3200" dirty="0">
              <a:solidFill>
                <a:schemeClr val="accent6">
                  <a:lumMod val="75000"/>
                </a:schemeClr>
              </a:solidFill>
            </a:endParaRPr>
          </a:p>
        </p:txBody>
      </p:sp>
      <p:pic>
        <p:nvPicPr>
          <p:cNvPr id="4" name="Picture 3"/>
          <p:cNvPicPr>
            <a:picLocks noChangeAspect="1"/>
          </p:cNvPicPr>
          <p:nvPr/>
        </p:nvPicPr>
        <p:blipFill>
          <a:blip r:embed="rId2"/>
          <a:stretch>
            <a:fillRect/>
          </a:stretch>
        </p:blipFill>
        <p:spPr>
          <a:xfrm>
            <a:off x="681379" y="187757"/>
            <a:ext cx="2424539" cy="1183756"/>
          </a:xfrm>
          <a:prstGeom prst="rect">
            <a:avLst/>
          </a:prstGeom>
        </p:spPr>
      </p:pic>
      <p:pic>
        <p:nvPicPr>
          <p:cNvPr id="5" name="Picture 4"/>
          <p:cNvPicPr>
            <a:picLocks noChangeAspect="1"/>
          </p:cNvPicPr>
          <p:nvPr/>
        </p:nvPicPr>
        <p:blipFill>
          <a:blip r:embed="rId3"/>
          <a:stretch>
            <a:fillRect/>
          </a:stretch>
        </p:blipFill>
        <p:spPr>
          <a:xfrm>
            <a:off x="3105918" y="2625193"/>
            <a:ext cx="1064797" cy="519022"/>
          </a:xfrm>
          <a:prstGeom prst="rect">
            <a:avLst/>
          </a:prstGeom>
        </p:spPr>
      </p:pic>
      <p:sp>
        <p:nvSpPr>
          <p:cNvPr id="8" name="Rectangle 7"/>
          <p:cNvSpPr/>
          <p:nvPr/>
        </p:nvSpPr>
        <p:spPr>
          <a:xfrm>
            <a:off x="334160" y="3536606"/>
            <a:ext cx="9475808" cy="1446550"/>
          </a:xfrm>
          <a:prstGeom prst="rect">
            <a:avLst/>
          </a:prstGeom>
        </p:spPr>
        <p:txBody>
          <a:bodyPr wrap="square">
            <a:spAutoFit/>
          </a:bodyPr>
          <a:lstStyle/>
          <a:p>
            <a:r>
              <a:rPr lang="en-US" sz="4400" baseline="-25000" dirty="0">
                <a:solidFill>
                  <a:srgbClr val="4472C4"/>
                </a:solidFill>
                <a:latin typeface="Times New Roman" panose="02020603050405020304" pitchFamily="18" charset="0"/>
                <a:ea typeface="Calibri" panose="020F0502020204030204" pitchFamily="34" charset="0"/>
                <a:cs typeface="Arial" panose="020B0604020202020204" pitchFamily="34" charset="0"/>
              </a:rPr>
              <a:t> </a:t>
            </a:r>
            <a:r>
              <a:rPr lang="en-US" sz="4400" dirty="0">
                <a:solidFill>
                  <a:srgbClr val="4472C4"/>
                </a:solidFill>
                <a:latin typeface="Times New Roman" panose="02020603050405020304" pitchFamily="18" charset="0"/>
                <a:ea typeface="Calibri" panose="020F0502020204030204" pitchFamily="34" charset="0"/>
                <a:cs typeface="Arial" panose="020B0604020202020204" pitchFamily="34" charset="0"/>
              </a:rPr>
              <a:t>SiO</a:t>
            </a:r>
            <a:r>
              <a:rPr lang="en-US" sz="4400" baseline="-25000" dirty="0">
                <a:solidFill>
                  <a:srgbClr val="4472C4"/>
                </a:solidFill>
                <a:latin typeface="Times New Roman" panose="02020603050405020304" pitchFamily="18" charset="0"/>
                <a:ea typeface="Calibri" panose="020F0502020204030204" pitchFamily="34" charset="0"/>
                <a:cs typeface="Arial" panose="020B0604020202020204" pitchFamily="34" charset="0"/>
              </a:rPr>
              <a:t>4</a:t>
            </a:r>
            <a:r>
              <a:rPr lang="en-US" sz="4400" baseline="30000" dirty="0">
                <a:solidFill>
                  <a:srgbClr val="4472C4"/>
                </a:solidFill>
                <a:latin typeface="Times New Roman" panose="02020603050405020304" pitchFamily="18" charset="0"/>
                <a:ea typeface="Calibri" panose="020F0502020204030204" pitchFamily="34" charset="0"/>
                <a:cs typeface="Arial" panose="020B0604020202020204" pitchFamily="34" charset="0"/>
              </a:rPr>
              <a:t>2-</a:t>
            </a:r>
            <a:r>
              <a:rPr lang="en-US" sz="4400" baseline="-25000" dirty="0">
                <a:solidFill>
                  <a:srgbClr val="4472C4"/>
                </a:solidFill>
                <a:latin typeface="Times New Roman" panose="02020603050405020304" pitchFamily="18" charset="0"/>
                <a:ea typeface="Calibri" panose="020F0502020204030204" pitchFamily="34" charset="0"/>
                <a:cs typeface="Arial" panose="020B0604020202020204" pitchFamily="34" charset="0"/>
              </a:rPr>
              <a:t> ,  </a:t>
            </a:r>
            <a:r>
              <a:rPr lang="en-US" sz="4400" dirty="0">
                <a:solidFill>
                  <a:srgbClr val="4472C4"/>
                </a:solidFill>
                <a:latin typeface="Times New Roman" panose="02020603050405020304" pitchFamily="18" charset="0"/>
                <a:ea typeface="Calibri" panose="020F0502020204030204" pitchFamily="34" charset="0"/>
                <a:cs typeface="Arial" panose="020B0604020202020204" pitchFamily="34" charset="0"/>
              </a:rPr>
              <a:t>OPCl</a:t>
            </a:r>
            <a:r>
              <a:rPr lang="en-US" sz="4400" baseline="-25000" dirty="0">
                <a:solidFill>
                  <a:srgbClr val="4472C4"/>
                </a:solidFill>
                <a:latin typeface="Times New Roman" panose="02020603050405020304" pitchFamily="18" charset="0"/>
                <a:ea typeface="Calibri" panose="020F0502020204030204" pitchFamily="34" charset="0"/>
                <a:cs typeface="Arial" panose="020B0604020202020204" pitchFamily="34" charset="0"/>
              </a:rPr>
              <a:t>3</a:t>
            </a:r>
            <a:r>
              <a:rPr lang="en-US" sz="4400" dirty="0">
                <a:solidFill>
                  <a:srgbClr val="4472C4"/>
                </a:solidFill>
                <a:latin typeface="Times New Roman" panose="02020603050405020304" pitchFamily="18" charset="0"/>
                <a:ea typeface="Calibri" panose="020F0502020204030204" pitchFamily="34" charset="0"/>
                <a:cs typeface="Arial" panose="020B0604020202020204" pitchFamily="34" charset="0"/>
              </a:rPr>
              <a:t>  PF</a:t>
            </a:r>
            <a:r>
              <a:rPr lang="en-US" sz="4400" baseline="-25000" dirty="0">
                <a:solidFill>
                  <a:srgbClr val="4472C4"/>
                </a:solidFill>
                <a:latin typeface="Times New Roman" panose="02020603050405020304" pitchFamily="18" charset="0"/>
                <a:ea typeface="Calibri" panose="020F0502020204030204" pitchFamily="34" charset="0"/>
                <a:cs typeface="Arial" panose="020B0604020202020204" pitchFamily="34" charset="0"/>
              </a:rPr>
              <a:t>3</a:t>
            </a:r>
            <a:r>
              <a:rPr lang="en-US" sz="4400" dirty="0">
                <a:solidFill>
                  <a:srgbClr val="4472C4"/>
                </a:solidFill>
                <a:latin typeface="Times New Roman" panose="02020603050405020304" pitchFamily="18" charset="0"/>
                <a:ea typeface="Calibri" panose="020F0502020204030204" pitchFamily="34" charset="0"/>
                <a:cs typeface="Arial" panose="020B0604020202020204" pitchFamily="34" charset="0"/>
              </a:rPr>
              <a:t>, PF</a:t>
            </a:r>
            <a:r>
              <a:rPr lang="en-US" sz="4400" baseline="-25000" dirty="0">
                <a:solidFill>
                  <a:srgbClr val="4472C4"/>
                </a:solidFill>
                <a:latin typeface="Times New Roman" panose="02020603050405020304" pitchFamily="18" charset="0"/>
                <a:ea typeface="Calibri" panose="020F0502020204030204" pitchFamily="34" charset="0"/>
                <a:cs typeface="Arial" panose="020B0604020202020204" pitchFamily="34" charset="0"/>
              </a:rPr>
              <a:t>5</a:t>
            </a:r>
            <a:r>
              <a:rPr lang="en-US" sz="4400" dirty="0">
                <a:solidFill>
                  <a:srgbClr val="4472C4"/>
                </a:solidFill>
                <a:latin typeface="Times New Roman" panose="02020603050405020304" pitchFamily="18" charset="0"/>
                <a:ea typeface="Calibri" panose="020F0502020204030204" pitchFamily="34" charset="0"/>
                <a:cs typeface="Arial" panose="020B0604020202020204" pitchFamily="34" charset="0"/>
              </a:rPr>
              <a:t>, SO</a:t>
            </a:r>
            <a:r>
              <a:rPr lang="en-US" sz="4400" baseline="-25000" dirty="0">
                <a:solidFill>
                  <a:srgbClr val="4472C4"/>
                </a:solidFill>
                <a:latin typeface="Times New Roman" panose="02020603050405020304" pitchFamily="18" charset="0"/>
                <a:ea typeface="Calibri" panose="020F0502020204030204" pitchFamily="34" charset="0"/>
                <a:cs typeface="Arial" panose="020B0604020202020204" pitchFamily="34" charset="0"/>
              </a:rPr>
              <a:t>2</a:t>
            </a:r>
            <a:r>
              <a:rPr lang="en-US" sz="4400" dirty="0">
                <a:solidFill>
                  <a:srgbClr val="4472C4"/>
                </a:solidFill>
                <a:latin typeface="Times New Roman" panose="02020603050405020304" pitchFamily="18" charset="0"/>
                <a:ea typeface="Calibri" panose="020F0502020204030204" pitchFamily="34" charset="0"/>
                <a:cs typeface="Arial" panose="020B0604020202020204" pitchFamily="34" charset="0"/>
              </a:rPr>
              <a:t>, SO</a:t>
            </a:r>
            <a:r>
              <a:rPr lang="en-US" sz="4400" baseline="-25000" dirty="0">
                <a:solidFill>
                  <a:srgbClr val="4472C4"/>
                </a:solidFill>
                <a:latin typeface="Times New Roman" panose="02020603050405020304" pitchFamily="18" charset="0"/>
                <a:ea typeface="Calibri" panose="020F0502020204030204" pitchFamily="34" charset="0"/>
                <a:cs typeface="Arial" panose="020B0604020202020204" pitchFamily="34" charset="0"/>
              </a:rPr>
              <a:t>4</a:t>
            </a:r>
            <a:r>
              <a:rPr lang="en-US" sz="4400" baseline="30000" dirty="0">
                <a:solidFill>
                  <a:srgbClr val="4472C4"/>
                </a:solidFill>
                <a:latin typeface="Times New Roman" panose="02020603050405020304" pitchFamily="18" charset="0"/>
                <a:ea typeface="Calibri" panose="020F0502020204030204" pitchFamily="34" charset="0"/>
                <a:cs typeface="Arial" panose="020B0604020202020204" pitchFamily="34" charset="0"/>
              </a:rPr>
              <a:t>2-</a:t>
            </a:r>
            <a:r>
              <a:rPr lang="en-US" sz="4400" dirty="0">
                <a:solidFill>
                  <a:srgbClr val="4472C4"/>
                </a:solidFill>
                <a:latin typeface="Times New Roman" panose="02020603050405020304" pitchFamily="18" charset="0"/>
                <a:ea typeface="Calibri" panose="020F0502020204030204" pitchFamily="34" charset="0"/>
                <a:cs typeface="Arial" panose="020B0604020202020204" pitchFamily="34" charset="0"/>
              </a:rPr>
              <a:t>, ClO</a:t>
            </a:r>
            <a:r>
              <a:rPr lang="en-US" sz="4400" baseline="-25000" dirty="0">
                <a:solidFill>
                  <a:srgbClr val="4472C4"/>
                </a:solidFill>
                <a:latin typeface="Times New Roman" panose="02020603050405020304" pitchFamily="18" charset="0"/>
                <a:ea typeface="Calibri" panose="020F0502020204030204" pitchFamily="34" charset="0"/>
                <a:cs typeface="Arial" panose="020B0604020202020204" pitchFamily="34" charset="0"/>
              </a:rPr>
              <a:t>4</a:t>
            </a:r>
            <a:r>
              <a:rPr lang="en-US" sz="4400" baseline="30000" dirty="0">
                <a:solidFill>
                  <a:srgbClr val="4472C4"/>
                </a:solidFill>
                <a:latin typeface="Times New Roman" panose="02020603050405020304" pitchFamily="18" charset="0"/>
                <a:ea typeface="Calibri" panose="020F0502020204030204" pitchFamily="34" charset="0"/>
                <a:cs typeface="Arial" panose="020B0604020202020204" pitchFamily="34" charset="0"/>
              </a:rPr>
              <a:t>-</a:t>
            </a:r>
            <a:r>
              <a:rPr lang="en-US" sz="4400" dirty="0">
                <a:solidFill>
                  <a:srgbClr val="4472C4"/>
                </a:solidFill>
                <a:latin typeface="Times New Roman" panose="02020603050405020304" pitchFamily="18" charset="0"/>
                <a:ea typeface="Calibri" panose="020F0502020204030204" pitchFamily="34" charset="0"/>
                <a:cs typeface="Arial" panose="020B0604020202020204" pitchFamily="34" charset="0"/>
              </a:rPr>
              <a:t>, XeO</a:t>
            </a:r>
            <a:r>
              <a:rPr lang="en-US" sz="4400" baseline="-25000" dirty="0">
                <a:solidFill>
                  <a:srgbClr val="4472C4"/>
                </a:solidFill>
                <a:latin typeface="Times New Roman" panose="02020603050405020304" pitchFamily="18" charset="0"/>
                <a:ea typeface="Calibri" panose="020F0502020204030204" pitchFamily="34" charset="0"/>
                <a:cs typeface="Arial" panose="020B0604020202020204" pitchFamily="34" charset="0"/>
              </a:rPr>
              <a:t>3</a:t>
            </a:r>
            <a:r>
              <a:rPr lang="en-US" sz="4400" dirty="0">
                <a:solidFill>
                  <a:srgbClr val="4472C4"/>
                </a:solidFill>
                <a:latin typeface="Times New Roman" panose="02020603050405020304" pitchFamily="18" charset="0"/>
                <a:ea typeface="Calibri" panose="020F0502020204030204" pitchFamily="34" charset="0"/>
                <a:cs typeface="Arial" panose="020B0604020202020204" pitchFamily="34" charset="0"/>
              </a:rPr>
              <a:t>, XeF</a:t>
            </a:r>
            <a:r>
              <a:rPr lang="en-US" sz="4400" baseline="-25000" dirty="0">
                <a:solidFill>
                  <a:srgbClr val="4472C4"/>
                </a:solidFill>
                <a:latin typeface="Times New Roman" panose="02020603050405020304" pitchFamily="18" charset="0"/>
                <a:ea typeface="Calibri" panose="020F0502020204030204" pitchFamily="34" charset="0"/>
                <a:cs typeface="Arial" panose="020B0604020202020204" pitchFamily="34" charset="0"/>
              </a:rPr>
              <a:t>2</a:t>
            </a:r>
            <a:r>
              <a:rPr lang="en-US" sz="4400" dirty="0">
                <a:solidFill>
                  <a:srgbClr val="4472C4"/>
                </a:solidFill>
                <a:latin typeface="Times New Roman" panose="02020603050405020304" pitchFamily="18" charset="0"/>
                <a:ea typeface="Calibri" panose="020F0502020204030204" pitchFamily="34" charset="0"/>
                <a:cs typeface="Arial" panose="020B0604020202020204" pitchFamily="34" charset="0"/>
              </a:rPr>
              <a:t>, …</a:t>
            </a:r>
            <a:endParaRPr lang="en-US" sz="4400" dirty="0"/>
          </a:p>
        </p:txBody>
      </p:sp>
      <p:pic>
        <p:nvPicPr>
          <p:cNvPr id="7" name="Picture 6">
            <a:extLst>
              <a:ext uri="{FF2B5EF4-FFF2-40B4-BE49-F238E27FC236}">
                <a16:creationId xmlns:a16="http://schemas.microsoft.com/office/drawing/2014/main" id="{E5CDE379-4A1D-432C-AFA6-28FC7BEE86E7}"/>
              </a:ext>
            </a:extLst>
          </p:cNvPr>
          <p:cNvPicPr>
            <a:picLocks noChangeAspect="1"/>
          </p:cNvPicPr>
          <p:nvPr/>
        </p:nvPicPr>
        <p:blipFill>
          <a:blip r:embed="rId3"/>
          <a:stretch>
            <a:fillRect/>
          </a:stretch>
        </p:blipFill>
        <p:spPr>
          <a:xfrm>
            <a:off x="7283908" y="3017584"/>
            <a:ext cx="1064797" cy="519022"/>
          </a:xfrm>
          <a:prstGeom prst="rect">
            <a:avLst/>
          </a:prstGeom>
        </p:spPr>
      </p:pic>
    </p:spTree>
    <p:extLst>
      <p:ext uri="{BB962C8B-B14F-4D97-AF65-F5344CB8AC3E}">
        <p14:creationId xmlns:p14="http://schemas.microsoft.com/office/powerpoint/2010/main" val="37653630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7DC202-A51E-4FDA-8749-2D2317380F32}"/>
              </a:ext>
            </a:extLst>
          </p:cNvPr>
          <p:cNvSpPr txBox="1"/>
          <p:nvPr/>
        </p:nvSpPr>
        <p:spPr>
          <a:xfrm>
            <a:off x="2129883" y="1413322"/>
            <a:ext cx="7535435" cy="780342"/>
          </a:xfrm>
          <a:prstGeom prst="rect">
            <a:avLst/>
          </a:prstGeom>
          <a:noFill/>
        </p:spPr>
        <p:txBody>
          <a:bodyPr wrap="square">
            <a:spAutoFit/>
          </a:bodyPr>
          <a:lstStyle/>
          <a:p>
            <a:pPr marL="0" marR="0" algn="r" rtl="1">
              <a:lnSpc>
                <a:spcPct val="107000"/>
              </a:lnSpc>
              <a:spcBef>
                <a:spcPts val="0"/>
              </a:spcBef>
              <a:spcAft>
                <a:spcPts val="800"/>
              </a:spcAft>
            </a:pPr>
            <a:r>
              <a:rPr lang="fa-IR" sz="4400" dirty="0">
                <a:effectLst/>
                <a:latin typeface="Calibri" panose="020F0502020204030204" pitchFamily="34" charset="0"/>
                <a:ea typeface="Calibri" panose="020F0502020204030204" pitchFamily="34" charset="0"/>
                <a:cs typeface="Arial" panose="020B0604020202020204" pitchFamily="34" charset="0"/>
              </a:rPr>
              <a:t>زاویه پیوند و درصد خصلت </a:t>
            </a:r>
            <a:r>
              <a:rPr lang="en-US" sz="4400" dirty="0">
                <a:effectLst/>
                <a:latin typeface="Calibri" panose="020F0502020204030204" pitchFamily="34" charset="0"/>
                <a:ea typeface="Calibri" panose="020F0502020204030204" pitchFamily="34" charset="0"/>
                <a:cs typeface="Arial" panose="020B0604020202020204" pitchFamily="34" charset="0"/>
              </a:rPr>
              <a:t> s, p</a:t>
            </a:r>
          </a:p>
        </p:txBody>
      </p:sp>
      <p:pic>
        <p:nvPicPr>
          <p:cNvPr id="5" name="Picture 4">
            <a:extLst>
              <a:ext uri="{FF2B5EF4-FFF2-40B4-BE49-F238E27FC236}">
                <a16:creationId xmlns:a16="http://schemas.microsoft.com/office/drawing/2014/main" id="{D5B77A6B-6D93-4571-8FC9-503DFABD430C}"/>
              </a:ext>
            </a:extLst>
          </p:cNvPr>
          <p:cNvPicPr>
            <a:picLocks noChangeAspect="1"/>
          </p:cNvPicPr>
          <p:nvPr/>
        </p:nvPicPr>
        <p:blipFill>
          <a:blip r:embed="rId2"/>
          <a:stretch>
            <a:fillRect/>
          </a:stretch>
        </p:blipFill>
        <p:spPr>
          <a:xfrm>
            <a:off x="2698595" y="2927892"/>
            <a:ext cx="4108296" cy="3641444"/>
          </a:xfrm>
          <a:prstGeom prst="rect">
            <a:avLst/>
          </a:prstGeom>
        </p:spPr>
      </p:pic>
    </p:spTree>
    <p:extLst>
      <p:ext uri="{BB962C8B-B14F-4D97-AF65-F5344CB8AC3E}">
        <p14:creationId xmlns:p14="http://schemas.microsoft.com/office/powerpoint/2010/main" val="2917033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81087" y="95250"/>
            <a:ext cx="10029825" cy="6667500"/>
          </a:xfrm>
          <a:prstGeom prst="rect">
            <a:avLst/>
          </a:prstGeom>
        </p:spPr>
      </p:pic>
    </p:spTree>
    <p:extLst>
      <p:ext uri="{BB962C8B-B14F-4D97-AF65-F5344CB8AC3E}">
        <p14:creationId xmlns:p14="http://schemas.microsoft.com/office/powerpoint/2010/main" val="335442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70582"/>
            <a:ext cx="11434978" cy="3539430"/>
          </a:xfrm>
          <a:prstGeom prst="rect">
            <a:avLst/>
          </a:prstGeom>
        </p:spPr>
        <p:txBody>
          <a:bodyPr wrap="square">
            <a:spAutoFit/>
          </a:bodyPr>
          <a:lstStyle/>
          <a:p>
            <a:pPr algn="r" rtl="1"/>
            <a:r>
              <a:rPr lang="fa-IR" sz="3200" dirty="0">
                <a:solidFill>
                  <a:schemeClr val="accent5"/>
                </a:solidFill>
              </a:rPr>
              <a:t>تمرین: در صد خصلت  </a:t>
            </a:r>
            <a:r>
              <a:rPr lang="en-US" sz="3200" dirty="0">
                <a:solidFill>
                  <a:schemeClr val="accent5"/>
                </a:solidFill>
              </a:rPr>
              <a:t>s</a:t>
            </a:r>
            <a:r>
              <a:rPr lang="fa-IR" sz="3200" dirty="0">
                <a:solidFill>
                  <a:schemeClr val="accent5"/>
                </a:solidFill>
              </a:rPr>
              <a:t> و  </a:t>
            </a:r>
            <a:r>
              <a:rPr lang="en-US" sz="3200" dirty="0">
                <a:solidFill>
                  <a:schemeClr val="accent5"/>
                </a:solidFill>
              </a:rPr>
              <a:t>p</a:t>
            </a:r>
            <a:r>
              <a:rPr lang="fa-IR" sz="3200" dirty="0">
                <a:solidFill>
                  <a:schemeClr val="accent5"/>
                </a:solidFill>
              </a:rPr>
              <a:t>  اوربیتال هیبریدی را برای پیوندهای   </a:t>
            </a:r>
            <a:r>
              <a:rPr lang="en-US" sz="3200" dirty="0">
                <a:solidFill>
                  <a:schemeClr val="accent5"/>
                </a:solidFill>
              </a:rPr>
              <a:t>C-F</a:t>
            </a:r>
            <a:r>
              <a:rPr lang="fa-IR" sz="3200" dirty="0">
                <a:solidFill>
                  <a:schemeClr val="accent5"/>
                </a:solidFill>
              </a:rPr>
              <a:t> و   </a:t>
            </a:r>
            <a:r>
              <a:rPr lang="en-US" sz="3200" dirty="0">
                <a:solidFill>
                  <a:schemeClr val="accent5"/>
                </a:solidFill>
              </a:rPr>
              <a:t>C-H</a:t>
            </a:r>
            <a:r>
              <a:rPr lang="fa-IR" sz="3200" dirty="0">
                <a:solidFill>
                  <a:schemeClr val="accent5"/>
                </a:solidFill>
              </a:rPr>
              <a:t>  در ترکیب  </a:t>
            </a:r>
            <a:r>
              <a:rPr lang="en-US" sz="3200" dirty="0">
                <a:solidFill>
                  <a:schemeClr val="accent5"/>
                </a:solidFill>
              </a:rPr>
              <a:t>CH2F2</a:t>
            </a:r>
            <a:r>
              <a:rPr lang="fa-IR" sz="3200" dirty="0">
                <a:solidFill>
                  <a:schemeClr val="accent5"/>
                </a:solidFill>
              </a:rPr>
              <a:t> محاسبه کنید.</a:t>
            </a:r>
            <a:endParaRPr lang="en-US" sz="3200" dirty="0">
              <a:solidFill>
                <a:schemeClr val="accent5"/>
              </a:solidFill>
            </a:endParaRPr>
          </a:p>
          <a:p>
            <a:pPr algn="r" rtl="1"/>
            <a:r>
              <a:rPr lang="fa-IR" sz="3200" dirty="0">
                <a:solidFill>
                  <a:schemeClr val="accent5"/>
                </a:solidFill>
              </a:rPr>
              <a:t> زوایا:   </a:t>
            </a:r>
            <a:r>
              <a:rPr lang="en-US" sz="3200" dirty="0">
                <a:solidFill>
                  <a:schemeClr val="accent5"/>
                </a:solidFill>
              </a:rPr>
              <a:t>= 108.3</a:t>
            </a:r>
            <a:r>
              <a:rPr lang="fa-IR" sz="3200" dirty="0">
                <a:solidFill>
                  <a:schemeClr val="accent5"/>
                </a:solidFill>
              </a:rPr>
              <a:t> </a:t>
            </a:r>
            <a:r>
              <a:rPr lang="en-US" sz="3200" dirty="0">
                <a:solidFill>
                  <a:schemeClr val="accent5"/>
                </a:solidFill>
              </a:rPr>
              <a:t>C-F</a:t>
            </a:r>
            <a:r>
              <a:rPr lang="fa-IR" sz="3200" dirty="0">
                <a:solidFill>
                  <a:schemeClr val="accent5"/>
                </a:solidFill>
              </a:rPr>
              <a:t> </a:t>
            </a:r>
            <a:r>
              <a:rPr lang="en-US" sz="3200" dirty="0">
                <a:solidFill>
                  <a:schemeClr val="accent5"/>
                </a:solidFill>
              </a:rPr>
              <a:t> F-</a:t>
            </a:r>
            <a:r>
              <a:rPr lang="fa-IR" sz="3200" dirty="0">
                <a:solidFill>
                  <a:schemeClr val="accent5"/>
                </a:solidFill>
              </a:rPr>
              <a:t>و   </a:t>
            </a:r>
            <a:r>
              <a:rPr lang="en-US" sz="3200" dirty="0">
                <a:solidFill>
                  <a:schemeClr val="accent5"/>
                </a:solidFill>
              </a:rPr>
              <a:t>C-H =111.9</a:t>
            </a:r>
            <a:r>
              <a:rPr lang="fa-IR" sz="3200" dirty="0">
                <a:solidFill>
                  <a:schemeClr val="accent5"/>
                </a:solidFill>
              </a:rPr>
              <a:t> </a:t>
            </a:r>
            <a:r>
              <a:rPr lang="en-US" sz="3200" dirty="0">
                <a:solidFill>
                  <a:schemeClr val="accent5"/>
                </a:solidFill>
              </a:rPr>
              <a:t>H-</a:t>
            </a:r>
            <a:endParaRPr lang="fa-IR" sz="3200" dirty="0">
              <a:solidFill>
                <a:schemeClr val="accent5"/>
              </a:solidFill>
            </a:endParaRPr>
          </a:p>
          <a:p>
            <a:pPr algn="r" rtl="1"/>
            <a:endParaRPr lang="fa-IR" sz="3200" dirty="0">
              <a:solidFill>
                <a:schemeClr val="accent5"/>
              </a:solidFill>
            </a:endParaRPr>
          </a:p>
          <a:p>
            <a:pPr algn="r" rtl="1"/>
            <a:r>
              <a:rPr lang="fa-IR" sz="3200" dirty="0">
                <a:solidFill>
                  <a:schemeClr val="accent5"/>
                </a:solidFill>
              </a:rPr>
              <a:t>در صد خصلت  </a:t>
            </a:r>
            <a:r>
              <a:rPr lang="en-US" sz="3200" dirty="0">
                <a:solidFill>
                  <a:schemeClr val="accent5"/>
                </a:solidFill>
              </a:rPr>
              <a:t>s</a:t>
            </a:r>
            <a:r>
              <a:rPr lang="fa-IR" sz="3200" dirty="0">
                <a:solidFill>
                  <a:schemeClr val="accent5"/>
                </a:solidFill>
              </a:rPr>
              <a:t> و  </a:t>
            </a:r>
            <a:r>
              <a:rPr lang="en-US" sz="3200" dirty="0">
                <a:solidFill>
                  <a:schemeClr val="accent5"/>
                </a:solidFill>
              </a:rPr>
              <a:t>p</a:t>
            </a:r>
            <a:r>
              <a:rPr lang="fa-IR" sz="3200" dirty="0">
                <a:solidFill>
                  <a:schemeClr val="accent5"/>
                </a:solidFill>
              </a:rPr>
              <a:t>  اوربیتال های هیبریدی را برای پیوندهای   </a:t>
            </a:r>
            <a:r>
              <a:rPr lang="en-US" sz="3200" dirty="0">
                <a:solidFill>
                  <a:schemeClr val="accent5"/>
                </a:solidFill>
              </a:rPr>
              <a:t>N-H</a:t>
            </a:r>
            <a:r>
              <a:rPr lang="fa-IR" sz="3200" dirty="0">
                <a:solidFill>
                  <a:schemeClr val="accent5"/>
                </a:solidFill>
              </a:rPr>
              <a:t> و  جفت الکترون غیر پیوندی در ترکیب  </a:t>
            </a:r>
            <a:r>
              <a:rPr lang="en-US" sz="3200" dirty="0">
                <a:solidFill>
                  <a:schemeClr val="accent5"/>
                </a:solidFill>
              </a:rPr>
              <a:t>NH3</a:t>
            </a:r>
            <a:r>
              <a:rPr lang="fa-IR" sz="3200" dirty="0">
                <a:solidFill>
                  <a:schemeClr val="accent5"/>
                </a:solidFill>
              </a:rPr>
              <a:t> محاسبه کنید زاویه پیوند در آمونیاک برابر 107 درجه است.</a:t>
            </a:r>
            <a:endParaRPr lang="en-US" sz="3200" dirty="0"/>
          </a:p>
        </p:txBody>
      </p:sp>
    </p:spTree>
    <p:extLst>
      <p:ext uri="{BB962C8B-B14F-4D97-AF65-F5344CB8AC3E}">
        <p14:creationId xmlns:p14="http://schemas.microsoft.com/office/powerpoint/2010/main" val="2190406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solidFill>
                  <a:schemeClr val="accent5"/>
                </a:solidFill>
              </a:rPr>
              <a:t>انرژی هیبرید شدن</a:t>
            </a:r>
            <a:endParaRPr lang="en-US" dirty="0">
              <a:solidFill>
                <a:schemeClr val="accent5"/>
              </a:solidFill>
            </a:endParaRPr>
          </a:p>
        </p:txBody>
      </p:sp>
      <p:sp>
        <p:nvSpPr>
          <p:cNvPr id="4" name="TextBox 3">
            <a:extLst>
              <a:ext uri="{FF2B5EF4-FFF2-40B4-BE49-F238E27FC236}">
                <a16:creationId xmlns:a16="http://schemas.microsoft.com/office/drawing/2014/main" id="{1E062173-40D9-4B0C-96D7-68B76508A564}"/>
              </a:ext>
            </a:extLst>
          </p:cNvPr>
          <p:cNvSpPr txBox="1"/>
          <p:nvPr/>
        </p:nvSpPr>
        <p:spPr>
          <a:xfrm>
            <a:off x="680224" y="1746745"/>
            <a:ext cx="10673576" cy="4396460"/>
          </a:xfrm>
          <a:prstGeom prst="rect">
            <a:avLst/>
          </a:prstGeom>
          <a:noFill/>
        </p:spPr>
        <p:txBody>
          <a:bodyPr wrap="square">
            <a:spAutoFit/>
          </a:bodyPr>
          <a:lstStyle/>
          <a:p>
            <a:pPr marL="0" marR="0">
              <a:lnSpc>
                <a:spcPct val="107000"/>
              </a:lnSpc>
              <a:spcBef>
                <a:spcPts val="0"/>
              </a:spcBef>
              <a:spcAft>
                <a:spcPts val="800"/>
              </a:spcAft>
            </a:pPr>
            <a:r>
              <a:rPr lang="en-US" sz="3200" dirty="0">
                <a:solidFill>
                  <a:schemeClr val="accent5"/>
                </a:solidFill>
                <a:effectLst/>
                <a:latin typeface="Calibri" panose="020F0502020204030204" pitchFamily="34" charset="0"/>
                <a:ea typeface="Calibri" panose="020F0502020204030204" pitchFamily="34" charset="0"/>
                <a:cs typeface="Arial" panose="020B0604020202020204" pitchFamily="34" charset="0"/>
              </a:rPr>
              <a:t>C: in methane</a:t>
            </a:r>
            <a:r>
              <a:rPr lang="fa-IR" sz="3200" dirty="0">
                <a:solidFill>
                  <a:schemeClr val="accent5"/>
                </a:solidFill>
                <a:effectLst/>
                <a:latin typeface="Calibri" panose="020F0502020204030204" pitchFamily="34" charset="0"/>
                <a:ea typeface="Calibri" panose="020F0502020204030204" pitchFamily="34" charset="0"/>
                <a:cs typeface="Arial" panose="020B0604020202020204" pitchFamily="34" charset="0"/>
              </a:rPr>
              <a:t>)</a:t>
            </a:r>
            <a:r>
              <a:rPr lang="en-US" sz="3200" dirty="0">
                <a:solidFill>
                  <a:schemeClr val="accent5"/>
                </a:solidFill>
                <a:effectLst/>
                <a:latin typeface="Calibri" panose="020F0502020204030204" pitchFamily="34" charset="0"/>
                <a:ea typeface="Calibri" panose="020F0502020204030204" pitchFamily="34" charset="0"/>
                <a:cs typeface="Arial" panose="020B0604020202020204" pitchFamily="34" charset="0"/>
              </a:rPr>
              <a:t>              )</a:t>
            </a:r>
          </a:p>
          <a:p>
            <a:pPr algn="r" rtl="1">
              <a:lnSpc>
                <a:spcPct val="107000"/>
              </a:lnSpc>
              <a:spcAft>
                <a:spcPts val="800"/>
              </a:spcAft>
            </a:pPr>
            <a:r>
              <a:rPr lang="ar-SA" sz="3200" dirty="0">
                <a:solidFill>
                  <a:schemeClr val="accent3"/>
                </a:solidFill>
                <a:latin typeface="Calibri" panose="020F0502020204030204" pitchFamily="34" charset="0"/>
                <a:ea typeface="Calibri" panose="020F0502020204030204" pitchFamily="34" charset="0"/>
                <a:cs typeface="Calibri" panose="020F0502020204030204" pitchFamily="34" charset="0"/>
              </a:rPr>
              <a:t>انرژی اتم هیبرید نشده</a:t>
            </a:r>
            <a:r>
              <a:rPr lang="fa-IR" sz="3200" dirty="0">
                <a:solidFill>
                  <a:schemeClr val="accent3"/>
                </a:solidFill>
                <a:latin typeface="Calibri" panose="020F0502020204030204" pitchFamily="34" charset="0"/>
                <a:ea typeface="Calibri" panose="020F0502020204030204" pitchFamily="34" charset="0"/>
                <a:cs typeface="Calibri" panose="020F0502020204030204" pitchFamily="34" charset="0"/>
              </a:rPr>
              <a:t>:</a:t>
            </a:r>
            <a:r>
              <a:rPr lang="ar-SA" sz="3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endParaRPr lang="en-US" sz="3200" dirty="0">
              <a:solidFill>
                <a:schemeClr val="accent3"/>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3200" dirty="0">
                <a:latin typeface="Calibri" panose="020F0502020204030204" pitchFamily="34" charset="0"/>
                <a:ea typeface="Calibri" panose="020F0502020204030204" pitchFamily="34" charset="0"/>
                <a:cs typeface="Calibri" panose="020F0502020204030204" pitchFamily="34" charset="0"/>
              </a:rPr>
              <a:t>∑</a:t>
            </a:r>
            <a:r>
              <a:rPr lang="en-US" sz="3200" dirty="0">
                <a:latin typeface="Calibri" panose="020F0502020204030204" pitchFamily="34" charset="0"/>
                <a:ea typeface="Calibri" panose="020F0502020204030204" pitchFamily="34" charset="0"/>
                <a:cs typeface="Arial" panose="020B0604020202020204" pitchFamily="34" charset="0"/>
              </a:rPr>
              <a:t>E</a:t>
            </a:r>
            <a:r>
              <a:rPr lang="en-US" sz="3200" baseline="-25000" dirty="0">
                <a:latin typeface="Calibri" panose="020F0502020204030204" pitchFamily="34" charset="0"/>
                <a:ea typeface="Calibri" panose="020F0502020204030204" pitchFamily="34" charset="0"/>
                <a:cs typeface="Arial" panose="020B0604020202020204" pitchFamily="34" charset="0"/>
              </a:rPr>
              <a:t>2s</a:t>
            </a:r>
            <a:r>
              <a:rPr lang="en-US" sz="3200" baseline="30000" dirty="0">
                <a:latin typeface="Calibri" panose="020F0502020204030204" pitchFamily="34" charset="0"/>
                <a:ea typeface="Calibri" panose="020F0502020204030204" pitchFamily="34" charset="0"/>
                <a:cs typeface="Arial" panose="020B0604020202020204" pitchFamily="34" charset="0"/>
              </a:rPr>
              <a:t>1</a:t>
            </a:r>
            <a:r>
              <a:rPr lang="en-US" sz="3200" baseline="-25000" dirty="0">
                <a:latin typeface="Calibri" panose="020F0502020204030204" pitchFamily="34" charset="0"/>
                <a:ea typeface="Calibri" panose="020F0502020204030204" pitchFamily="34" charset="0"/>
                <a:cs typeface="Arial" panose="020B0604020202020204" pitchFamily="34" charset="0"/>
              </a:rPr>
              <a:t>+2p</a:t>
            </a:r>
            <a:r>
              <a:rPr lang="en-US" sz="3200" baseline="30000" dirty="0">
                <a:latin typeface="Calibri" panose="020F0502020204030204" pitchFamily="34" charset="0"/>
                <a:ea typeface="Calibri" panose="020F0502020204030204" pitchFamily="34" charset="0"/>
                <a:cs typeface="Arial" panose="020B0604020202020204" pitchFamily="34" charset="0"/>
              </a:rPr>
              <a:t>3  </a:t>
            </a:r>
            <a:r>
              <a:rPr lang="en-US" sz="3200" dirty="0">
                <a:latin typeface="Calibri" panose="020F0502020204030204" pitchFamily="34" charset="0"/>
                <a:ea typeface="Calibri" panose="020F0502020204030204" pitchFamily="34" charset="0"/>
                <a:cs typeface="Arial" panose="020B0604020202020204" pitchFamily="34" charset="0"/>
              </a:rPr>
              <a:t>= [-1878 + 3(-1028)]=</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a:latin typeface="Calibri" panose="020F0502020204030204" pitchFamily="34" charset="0"/>
                <a:ea typeface="Calibri" panose="020F0502020204030204" pitchFamily="34" charset="0"/>
                <a:cs typeface="Arial" panose="020B0604020202020204" pitchFamily="34" charset="0"/>
              </a:rPr>
              <a:t>E</a:t>
            </a:r>
            <a:r>
              <a:rPr lang="en-US" sz="3200" baseline="-25000" dirty="0">
                <a:latin typeface="Calibri" panose="020F0502020204030204" pitchFamily="34" charset="0"/>
                <a:ea typeface="Calibri" panose="020F0502020204030204" pitchFamily="34" charset="0"/>
                <a:cs typeface="Arial" panose="020B0604020202020204" pitchFamily="34" charset="0"/>
              </a:rPr>
              <a:t>sp3</a:t>
            </a:r>
            <a:r>
              <a:rPr lang="en-US" sz="3200" dirty="0">
                <a:latin typeface="Calibri" panose="020F0502020204030204" pitchFamily="34" charset="0"/>
                <a:ea typeface="Calibri" panose="020F0502020204030204" pitchFamily="34" charset="0"/>
                <a:cs typeface="Arial" panose="020B0604020202020204" pitchFamily="34" charset="0"/>
              </a:rPr>
              <a:t>= [4(-1241)]= -4962KJ/</a:t>
            </a:r>
            <a:r>
              <a:rPr lang="en-US" sz="3200" dirty="0" err="1">
                <a:latin typeface="Calibri" panose="020F0502020204030204" pitchFamily="34" charset="0"/>
                <a:ea typeface="Calibri" panose="020F0502020204030204" pitchFamily="34" charset="0"/>
                <a:cs typeface="Arial" panose="020B0604020202020204" pitchFamily="34" charset="0"/>
              </a:rPr>
              <a:t>mol</a:t>
            </a:r>
            <a:endParaRPr lang="en-US" sz="3200" dirty="0">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32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انرژی هر اوربیتال هیبریدی:</a:t>
            </a:r>
            <a:endParaRPr lang="en-US" sz="32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dirty="0">
                <a:effectLst/>
                <a:latin typeface="Calibri" panose="020F0502020204030204" pitchFamily="34" charset="0"/>
                <a:ea typeface="Calibri" panose="020F0502020204030204" pitchFamily="34" charset="0"/>
                <a:cs typeface="Arial" panose="020B0604020202020204" pitchFamily="34" charset="0"/>
              </a:rPr>
              <a:t>E </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sp3</a:t>
            </a:r>
            <a:r>
              <a:rPr lang="en-US" sz="3200" dirty="0">
                <a:effectLst/>
                <a:latin typeface="Calibri" panose="020F0502020204030204" pitchFamily="34" charset="0"/>
                <a:ea typeface="Calibri" panose="020F0502020204030204" pitchFamily="34" charset="0"/>
                <a:cs typeface="Arial" panose="020B0604020202020204" pitchFamily="34" charset="0"/>
              </a:rPr>
              <a:t>= ¼(E</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2s</a:t>
            </a:r>
            <a:r>
              <a:rPr lang="en-US" sz="3200" dirty="0">
                <a:effectLst/>
                <a:latin typeface="Calibri" panose="020F0502020204030204" pitchFamily="34" charset="0"/>
                <a:ea typeface="Calibri" panose="020F0502020204030204" pitchFamily="34" charset="0"/>
                <a:cs typeface="Arial" panose="020B0604020202020204" pitchFamily="34" charset="0"/>
              </a:rPr>
              <a:t> +3E</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2p</a:t>
            </a:r>
            <a:r>
              <a:rPr lang="en-US" sz="3200" dirty="0">
                <a:effectLst/>
                <a:latin typeface="Calibri" panose="020F0502020204030204" pitchFamily="34" charset="0"/>
                <a:ea typeface="Calibri" panose="020F0502020204030204" pitchFamily="34" charset="0"/>
                <a:cs typeface="Arial" panose="020B0604020202020204" pitchFamily="34" charset="0"/>
              </a:rPr>
              <a:t>) = ¼[-1878+3(-1028)]= -1241 KJ/mol </a:t>
            </a:r>
          </a:p>
          <a:p>
            <a:pPr marL="0" marR="0" algn="r" rtl="1">
              <a:lnSpc>
                <a:spcPct val="107000"/>
              </a:lnSpc>
              <a:spcBef>
                <a:spcPts val="0"/>
              </a:spcBef>
              <a:spcAft>
                <a:spcPts val="800"/>
              </a:spcAft>
            </a:pPr>
            <a:r>
              <a:rPr lang="ar-SA" sz="3200" dirty="0">
                <a:solidFill>
                  <a:schemeClr val="accent4"/>
                </a:solidFill>
                <a:effectLst/>
                <a:latin typeface="Calibri" panose="020F0502020204030204" pitchFamily="34" charset="0"/>
                <a:ea typeface="Calibri" panose="020F0502020204030204" pitchFamily="34" charset="0"/>
                <a:cs typeface="Calibri" panose="020F0502020204030204" pitchFamily="34" charset="0"/>
              </a:rPr>
              <a:t>انرژی هیبریدشدن</a:t>
            </a:r>
            <a:r>
              <a:rPr lang="fa-IR" sz="3200" dirty="0">
                <a:solidFill>
                  <a:schemeClr val="accent4"/>
                </a:solidFill>
                <a:effectLst/>
                <a:latin typeface="Calibri" panose="020F0502020204030204" pitchFamily="34" charset="0"/>
                <a:ea typeface="Calibri" panose="020F0502020204030204" pitchFamily="34" charset="0"/>
                <a:cs typeface="Calibri" panose="020F0502020204030204" pitchFamily="34" charset="0"/>
              </a:rPr>
              <a:t>:</a:t>
            </a:r>
            <a:endParaRPr lang="en-US" sz="32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dirty="0">
                <a:effectLst/>
                <a:latin typeface="Calibri" panose="020F0502020204030204" pitchFamily="34" charset="0"/>
                <a:ea typeface="Calibri" panose="020F0502020204030204" pitchFamily="34" charset="0"/>
                <a:cs typeface="Calibri" panose="020F0502020204030204" pitchFamily="34" charset="0"/>
              </a:rPr>
              <a:t>∑</a:t>
            </a:r>
            <a:r>
              <a:rPr lang="en-US" sz="3200" dirty="0">
                <a:effectLst/>
                <a:latin typeface="Calibri" panose="020F0502020204030204" pitchFamily="34" charset="0"/>
                <a:ea typeface="Calibri" panose="020F0502020204030204" pitchFamily="34" charset="0"/>
                <a:cs typeface="Arial" panose="020B0604020202020204" pitchFamily="34" charset="0"/>
              </a:rPr>
              <a:t>E</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sp3</a:t>
            </a:r>
            <a:r>
              <a:rPr lang="en-US" sz="3200" dirty="0">
                <a:effectLst/>
                <a:latin typeface="Calibri" panose="020F0502020204030204" pitchFamily="34" charset="0"/>
                <a:ea typeface="Calibri" panose="020F0502020204030204" pitchFamily="34" charset="0"/>
                <a:cs typeface="Arial" panose="020B0604020202020204" pitchFamily="34" charset="0"/>
              </a:rPr>
              <a:t>= [4(-1241)]= -4962KJ/</a:t>
            </a:r>
            <a:r>
              <a:rPr lang="en-US" sz="3200" dirty="0" err="1">
                <a:effectLst/>
                <a:latin typeface="Calibri" panose="020F0502020204030204" pitchFamily="34" charset="0"/>
                <a:ea typeface="Calibri" panose="020F0502020204030204" pitchFamily="34" charset="0"/>
                <a:cs typeface="Arial" panose="020B0604020202020204" pitchFamily="34" charset="0"/>
              </a:rPr>
              <a:t>mol</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332631" y="1690688"/>
            <a:ext cx="1073114" cy="977300"/>
          </a:xfrm>
          <a:prstGeom prst="rect">
            <a:avLst/>
          </a:prstGeom>
        </p:spPr>
      </p:pic>
    </p:spTree>
    <p:extLst>
      <p:ext uri="{BB962C8B-B14F-4D97-AF65-F5344CB8AC3E}">
        <p14:creationId xmlns:p14="http://schemas.microsoft.com/office/powerpoint/2010/main" val="1626207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47BF9C-A13D-49D8-BED2-F75986912549}"/>
              </a:ext>
            </a:extLst>
          </p:cNvPr>
          <p:cNvSpPr txBox="1"/>
          <p:nvPr/>
        </p:nvSpPr>
        <p:spPr>
          <a:xfrm>
            <a:off x="501805" y="171939"/>
            <a:ext cx="11396546" cy="6682855"/>
          </a:xfrm>
          <a:prstGeom prst="rect">
            <a:avLst/>
          </a:prstGeom>
          <a:noFill/>
        </p:spPr>
        <p:txBody>
          <a:bodyPr wrap="square">
            <a:spAutoFit/>
          </a:bodyPr>
          <a:lstStyle/>
          <a:p>
            <a:pPr marL="0" marR="0">
              <a:lnSpc>
                <a:spcPct val="107000"/>
              </a:lnSpc>
              <a:spcBef>
                <a:spcPts val="0"/>
              </a:spcBef>
              <a:spcAft>
                <a:spcPts val="800"/>
              </a:spcAft>
            </a:pPr>
            <a:r>
              <a:rPr lang="en-US" sz="3200" dirty="0">
                <a:solidFill>
                  <a:schemeClr val="accent5"/>
                </a:solidFill>
                <a:effectLst/>
                <a:latin typeface="Calibri" panose="020F0502020204030204" pitchFamily="34" charset="0"/>
                <a:ea typeface="Calibri" panose="020F0502020204030204" pitchFamily="34" charset="0"/>
                <a:cs typeface="Arial" panose="020B0604020202020204" pitchFamily="34" charset="0"/>
              </a:rPr>
              <a:t>P: in PH3</a:t>
            </a:r>
          </a:p>
          <a:p>
            <a:pPr marL="0" marR="0" algn="r" rtl="1">
              <a:lnSpc>
                <a:spcPct val="107000"/>
              </a:lnSpc>
              <a:spcBef>
                <a:spcPts val="0"/>
              </a:spcBef>
              <a:spcAft>
                <a:spcPts val="800"/>
              </a:spcAft>
            </a:pPr>
            <a:r>
              <a:rPr lang="fa-IR" sz="32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انرژی هر اوربیتال هیبریدی</a:t>
            </a:r>
            <a:endParaRPr lang="en-US" sz="3200"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dirty="0">
                <a:effectLst/>
                <a:latin typeface="Calibri" panose="020F0502020204030204" pitchFamily="34" charset="0"/>
                <a:ea typeface="Calibri" panose="020F0502020204030204" pitchFamily="34" charset="0"/>
                <a:cs typeface="Arial" panose="020B0604020202020204" pitchFamily="34" charset="0"/>
              </a:rPr>
              <a:t>E </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sp3</a:t>
            </a:r>
            <a:r>
              <a:rPr lang="en-US" sz="3200" dirty="0">
                <a:effectLst/>
                <a:latin typeface="Calibri" panose="020F0502020204030204" pitchFamily="34" charset="0"/>
                <a:ea typeface="Calibri" panose="020F0502020204030204" pitchFamily="34" charset="0"/>
                <a:cs typeface="Arial" panose="020B0604020202020204" pitchFamily="34" charset="0"/>
              </a:rPr>
              <a:t>= ¼(E</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3s</a:t>
            </a:r>
            <a:r>
              <a:rPr lang="en-US" sz="3200" dirty="0">
                <a:effectLst/>
                <a:latin typeface="Calibri" panose="020F0502020204030204" pitchFamily="34" charset="0"/>
                <a:ea typeface="Calibri" panose="020F0502020204030204" pitchFamily="34" charset="0"/>
                <a:cs typeface="Arial" panose="020B0604020202020204" pitchFamily="34" charset="0"/>
              </a:rPr>
              <a:t> +3E</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3p</a:t>
            </a:r>
            <a:r>
              <a:rPr lang="en-US" sz="3200" dirty="0">
                <a:effectLst/>
                <a:latin typeface="Calibri" panose="020F0502020204030204" pitchFamily="34" charset="0"/>
                <a:ea typeface="Calibri" panose="020F0502020204030204" pitchFamily="34" charset="0"/>
                <a:cs typeface="Arial" panose="020B0604020202020204" pitchFamily="34" charset="0"/>
              </a:rPr>
              <a:t>) = ¼[-1806+3(-981)]= -1187 KJ/mol </a:t>
            </a:r>
          </a:p>
          <a:p>
            <a:pPr marL="0" marR="0" algn="r" rtl="1">
              <a:lnSpc>
                <a:spcPct val="107000"/>
              </a:lnSpc>
              <a:spcBef>
                <a:spcPts val="0"/>
              </a:spcBef>
              <a:spcAft>
                <a:spcPts val="800"/>
              </a:spcAft>
            </a:pPr>
            <a:r>
              <a:rPr lang="en-US" sz="3200" dirty="0">
                <a:effectLst/>
                <a:latin typeface="Calibri" panose="020F0502020204030204" pitchFamily="34" charset="0"/>
                <a:ea typeface="Calibri" panose="020F0502020204030204" pitchFamily="34" charset="0"/>
                <a:cs typeface="Arial" panose="020B0604020202020204" pitchFamily="34" charset="0"/>
              </a:rPr>
              <a:t> </a:t>
            </a:r>
            <a:r>
              <a:rPr lang="ar-SA" sz="3200" dirty="0">
                <a:solidFill>
                  <a:schemeClr val="accent4"/>
                </a:solidFill>
                <a:effectLst/>
                <a:latin typeface="Calibri" panose="020F0502020204030204" pitchFamily="34" charset="0"/>
                <a:ea typeface="Calibri" panose="020F0502020204030204" pitchFamily="34" charset="0"/>
                <a:cs typeface="Calibri" panose="020F0502020204030204" pitchFamily="34" charset="0"/>
              </a:rPr>
              <a:t>انرژی هیبریدشدن</a:t>
            </a:r>
            <a:endParaRPr lang="en-US" sz="32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dirty="0">
                <a:effectLst/>
                <a:latin typeface="Calibri" panose="020F0502020204030204" pitchFamily="34" charset="0"/>
                <a:ea typeface="Calibri" panose="020F0502020204030204" pitchFamily="34" charset="0"/>
                <a:cs typeface="Calibri" panose="020F0502020204030204" pitchFamily="34" charset="0"/>
              </a:rPr>
              <a:t>∑</a:t>
            </a:r>
            <a:r>
              <a:rPr lang="en-US" sz="3200" dirty="0">
                <a:effectLst/>
                <a:latin typeface="Calibri" panose="020F0502020204030204" pitchFamily="34" charset="0"/>
                <a:ea typeface="Calibri" panose="020F0502020204030204" pitchFamily="34" charset="0"/>
                <a:cs typeface="Arial" panose="020B0604020202020204" pitchFamily="34" charset="0"/>
              </a:rPr>
              <a:t>E</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sp3</a:t>
            </a:r>
            <a:r>
              <a:rPr lang="en-US" sz="3200" dirty="0">
                <a:effectLst/>
                <a:latin typeface="Calibri" panose="020F0502020204030204" pitchFamily="34" charset="0"/>
                <a:ea typeface="Calibri" panose="020F0502020204030204" pitchFamily="34" charset="0"/>
                <a:cs typeface="Arial" panose="020B0604020202020204" pitchFamily="34" charset="0"/>
              </a:rPr>
              <a:t>= [5(-1187)]= -5935KJ/mol</a:t>
            </a:r>
          </a:p>
          <a:p>
            <a:pPr marL="0" marR="0" algn="r" rtl="1">
              <a:lnSpc>
                <a:spcPct val="107000"/>
              </a:lnSpc>
              <a:spcBef>
                <a:spcPts val="0"/>
              </a:spcBef>
              <a:spcAft>
                <a:spcPts val="800"/>
              </a:spcAft>
            </a:pPr>
            <a:r>
              <a:rPr lang="ar-SA" sz="3200" dirty="0">
                <a:effectLst/>
                <a:latin typeface="Calibri" panose="020F0502020204030204" pitchFamily="34" charset="0"/>
                <a:ea typeface="Calibri" panose="020F0502020204030204" pitchFamily="34" charset="0"/>
                <a:cs typeface="Calibri" panose="020F0502020204030204" pitchFamily="34" charset="0"/>
              </a:rPr>
              <a:t> </a:t>
            </a:r>
            <a:endParaRPr lang="en-US" sz="32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SA" sz="320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انرژی اتم</a:t>
            </a:r>
            <a:r>
              <a:rPr lang="fa-IR" sz="320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 فسفر</a:t>
            </a:r>
            <a:r>
              <a:rPr lang="ar-SA" sz="320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 هیبرید نشده </a:t>
            </a:r>
            <a:endParaRPr lang="en-US" sz="3200" dirty="0">
              <a:solidFill>
                <a:schemeClr val="accent3"/>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3200" dirty="0">
                <a:effectLst/>
                <a:latin typeface="Calibri" panose="020F0502020204030204" pitchFamily="34" charset="0"/>
                <a:ea typeface="Calibri" panose="020F0502020204030204" pitchFamily="34" charset="0"/>
                <a:cs typeface="Calibri" panose="020F0502020204030204" pitchFamily="34" charset="0"/>
              </a:rPr>
              <a:t>∑</a:t>
            </a:r>
            <a:r>
              <a:rPr lang="en-US" sz="3200" dirty="0">
                <a:effectLst/>
                <a:latin typeface="Calibri" panose="020F0502020204030204" pitchFamily="34" charset="0"/>
                <a:ea typeface="Calibri" panose="020F0502020204030204" pitchFamily="34" charset="0"/>
                <a:cs typeface="Arial" panose="020B0604020202020204" pitchFamily="34" charset="0"/>
              </a:rPr>
              <a:t>E</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3s</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2</a:t>
            </a:r>
            <a:r>
              <a:rPr lang="en-US" sz="3200" baseline="-25000" dirty="0">
                <a:effectLst/>
                <a:latin typeface="Calibri" panose="020F0502020204030204" pitchFamily="34" charset="0"/>
                <a:ea typeface="Calibri" panose="020F0502020204030204" pitchFamily="34" charset="0"/>
                <a:cs typeface="Arial" panose="020B0604020202020204" pitchFamily="34" charset="0"/>
              </a:rPr>
              <a:t>+3p</a:t>
            </a:r>
            <a:r>
              <a:rPr lang="en-US" sz="3200" baseline="30000" dirty="0">
                <a:effectLst/>
                <a:latin typeface="Calibri" panose="020F0502020204030204" pitchFamily="34" charset="0"/>
                <a:ea typeface="Calibri" panose="020F0502020204030204" pitchFamily="34" charset="0"/>
                <a:cs typeface="Arial" panose="020B0604020202020204" pitchFamily="34" charset="0"/>
              </a:rPr>
              <a:t>3  </a:t>
            </a:r>
            <a:r>
              <a:rPr lang="en-US" sz="3200" dirty="0">
                <a:effectLst/>
                <a:latin typeface="Calibri" panose="020F0502020204030204" pitchFamily="34" charset="0"/>
                <a:ea typeface="Calibri" panose="020F0502020204030204" pitchFamily="34" charset="0"/>
                <a:cs typeface="Arial" panose="020B0604020202020204" pitchFamily="34" charset="0"/>
              </a:rPr>
              <a:t>= [2(-1806) + 3(-981)]=</a:t>
            </a:r>
            <a:r>
              <a:rPr lang="en-US" sz="3200" dirty="0">
                <a:effectLst/>
                <a:latin typeface="Calibri" panose="020F0502020204030204" pitchFamily="34" charset="0"/>
                <a:ea typeface="Calibri" panose="020F0502020204030204" pitchFamily="34" charset="0"/>
                <a:cs typeface="Calibri" panose="020F0502020204030204" pitchFamily="34" charset="0"/>
              </a:rPr>
              <a:t> -6555</a:t>
            </a:r>
            <a:r>
              <a:rPr lang="en-US" sz="3200" dirty="0">
                <a:effectLst/>
                <a:latin typeface="Calibri" panose="020F0502020204030204" pitchFamily="34" charset="0"/>
                <a:ea typeface="Calibri" panose="020F0502020204030204" pitchFamily="34" charset="0"/>
                <a:cs typeface="Arial" panose="020B0604020202020204" pitchFamily="34" charset="0"/>
              </a:rPr>
              <a:t>KJ/mol</a:t>
            </a:r>
            <a:endParaRPr lang="fa-IR" sz="32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3200" dirty="0">
                <a:latin typeface="Calibri" panose="020F0502020204030204" pitchFamily="34" charset="0"/>
                <a:ea typeface="Calibri" panose="020F0502020204030204" pitchFamily="34" charset="0"/>
                <a:cs typeface="Arial" panose="020B0604020202020204" pitchFamily="34" charset="0"/>
              </a:rPr>
              <a:t>بنابراین اتم فسفر تمایل کمی برای هیبرید کردن اوربیتالهای لایه ظرفیت خود خواهد داشت. زیرا انرژی اتم فسفرهیبرید نشده از اتم فسفرهیبرید شده پائینتر است یعنی اتم فسفر هیبرید نشده پایدارتر است. </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89276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945768" y="2538386"/>
          <a:ext cx="3748895" cy="3460972"/>
        </p:xfrm>
        <a:graphic>
          <a:graphicData uri="http://schemas.openxmlformats.org/drawingml/2006/table">
            <a:tbl>
              <a:tblPr firstRow="1" firstCol="1" bandRow="1"/>
              <a:tblGrid>
                <a:gridCol w="1496778">
                  <a:extLst>
                    <a:ext uri="{9D8B030D-6E8A-4147-A177-3AD203B41FA5}">
                      <a16:colId xmlns:a16="http://schemas.microsoft.com/office/drawing/2014/main" val="1357658908"/>
                    </a:ext>
                  </a:extLst>
                </a:gridCol>
                <a:gridCol w="2252117">
                  <a:extLst>
                    <a:ext uri="{9D8B030D-6E8A-4147-A177-3AD203B41FA5}">
                      <a16:colId xmlns:a16="http://schemas.microsoft.com/office/drawing/2014/main" val="3346514374"/>
                    </a:ext>
                  </a:extLst>
                </a:gridCol>
              </a:tblGrid>
              <a:tr h="568364">
                <a:tc>
                  <a:txBody>
                    <a:bodyPr/>
                    <a:lstStyle/>
                    <a:p>
                      <a:pPr marL="0" marR="0" algn="ctr">
                        <a:lnSpc>
                          <a:spcPct val="107000"/>
                        </a:lnSpc>
                        <a:spcBef>
                          <a:spcPts val="0"/>
                        </a:spcBef>
                        <a:spcAft>
                          <a:spcPts val="0"/>
                        </a:spcAft>
                        <a:tabLst>
                          <a:tab pos="1803400" algn="l"/>
                        </a:tabLst>
                      </a:pPr>
                      <a:r>
                        <a:rPr lang="fa-IR" sz="220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مولکول</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1803400" algn="l"/>
                        </a:tabLst>
                      </a:pPr>
                      <a:r>
                        <a:rPr lang="fa-IR" sz="220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زاویه پیوند</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5222757"/>
                  </a:ext>
                </a:extLst>
              </a:tr>
              <a:tr h="723152">
                <a:tc>
                  <a:txBody>
                    <a:bodyPr/>
                    <a:lstStyle/>
                    <a:p>
                      <a:pPr marL="0" marR="0">
                        <a:lnSpc>
                          <a:spcPct val="107000"/>
                        </a:lnSpc>
                        <a:spcBef>
                          <a:spcPts val="0"/>
                        </a:spcBef>
                        <a:spcAft>
                          <a:spcPts val="0"/>
                        </a:spcAft>
                        <a:tabLst>
                          <a:tab pos="1803400" algn="l"/>
                        </a:tabLst>
                      </a:pPr>
                      <a:r>
                        <a:rPr lang="en-US" sz="28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H</a:t>
                      </a:r>
                      <a:r>
                        <a:rPr lang="en-US" sz="2800" baseline="-250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2</a:t>
                      </a:r>
                      <a:r>
                        <a:rPr lang="en-US" sz="28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O</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tabLst>
                          <a:tab pos="1803400" algn="l"/>
                        </a:tabLst>
                      </a:pPr>
                      <a:r>
                        <a:rPr lang="en-US" sz="28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104°  27ʹ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376025"/>
                  </a:ext>
                </a:extLst>
              </a:tr>
              <a:tr h="723152">
                <a:tc>
                  <a:txBody>
                    <a:bodyPr/>
                    <a:lstStyle/>
                    <a:p>
                      <a:pPr marL="0" marR="0">
                        <a:lnSpc>
                          <a:spcPct val="107000"/>
                        </a:lnSpc>
                        <a:spcBef>
                          <a:spcPts val="0"/>
                        </a:spcBef>
                        <a:spcAft>
                          <a:spcPts val="0"/>
                        </a:spcAft>
                        <a:tabLst>
                          <a:tab pos="1803400" algn="l"/>
                        </a:tabLst>
                      </a:pPr>
                      <a:r>
                        <a:rPr lang="en-US" sz="28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H</a:t>
                      </a:r>
                      <a:r>
                        <a:rPr lang="en-US" sz="2800" baseline="-250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2</a:t>
                      </a:r>
                      <a:r>
                        <a:rPr lang="en-US" sz="28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tabLst>
                          <a:tab pos="1803400" algn="l"/>
                        </a:tabLst>
                      </a:pPr>
                      <a:r>
                        <a:rPr lang="en-US" sz="28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92°  16ʹ</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2477153"/>
                  </a:ext>
                </a:extLst>
              </a:tr>
              <a:tr h="723152">
                <a:tc>
                  <a:txBody>
                    <a:bodyPr/>
                    <a:lstStyle/>
                    <a:p>
                      <a:pPr marL="0" marR="0">
                        <a:lnSpc>
                          <a:spcPct val="107000"/>
                        </a:lnSpc>
                        <a:spcBef>
                          <a:spcPts val="0"/>
                        </a:spcBef>
                        <a:spcAft>
                          <a:spcPts val="0"/>
                        </a:spcAft>
                        <a:tabLst>
                          <a:tab pos="1803400" algn="l"/>
                        </a:tabLst>
                      </a:pPr>
                      <a:r>
                        <a:rPr lang="en-US" sz="28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H</a:t>
                      </a:r>
                      <a:r>
                        <a:rPr lang="en-US" sz="2800" baseline="-250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2</a:t>
                      </a:r>
                      <a:r>
                        <a:rPr lang="en-US" sz="28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Se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tabLst>
                          <a:tab pos="1803400" algn="l"/>
                        </a:tabLst>
                      </a:pPr>
                      <a:r>
                        <a:rPr lang="en-US" sz="28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91°</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1137233"/>
                  </a:ext>
                </a:extLst>
              </a:tr>
              <a:tr h="723152">
                <a:tc>
                  <a:txBody>
                    <a:bodyPr/>
                    <a:lstStyle/>
                    <a:p>
                      <a:pPr marL="0" marR="0">
                        <a:lnSpc>
                          <a:spcPct val="107000"/>
                        </a:lnSpc>
                        <a:spcBef>
                          <a:spcPts val="0"/>
                        </a:spcBef>
                        <a:spcAft>
                          <a:spcPts val="0"/>
                        </a:spcAft>
                        <a:tabLst>
                          <a:tab pos="1803400" algn="l"/>
                        </a:tabLst>
                      </a:pPr>
                      <a:r>
                        <a:rPr lang="en-US" sz="28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H</a:t>
                      </a:r>
                      <a:r>
                        <a:rPr lang="en-US" sz="2800" baseline="-250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2</a:t>
                      </a:r>
                      <a:r>
                        <a:rPr lang="en-US" sz="28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Te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tabLst>
                          <a:tab pos="1803400" algn="l"/>
                        </a:tabLst>
                      </a:pPr>
                      <a:r>
                        <a:rPr lang="en-US" sz="28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 89°   30ʹ</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9725754"/>
                  </a:ext>
                </a:extLst>
              </a:tr>
            </a:tbl>
          </a:graphicData>
        </a:graphic>
      </p:graphicFrame>
      <p:graphicFrame>
        <p:nvGraphicFramePr>
          <p:cNvPr id="4" name="Table 3"/>
          <p:cNvGraphicFramePr>
            <a:graphicFrameLocks noGrp="1"/>
          </p:cNvGraphicFramePr>
          <p:nvPr/>
        </p:nvGraphicFramePr>
        <p:xfrm>
          <a:off x="5553307" y="2538386"/>
          <a:ext cx="3936381" cy="3460972"/>
        </p:xfrm>
        <a:graphic>
          <a:graphicData uri="http://schemas.openxmlformats.org/drawingml/2006/table">
            <a:tbl>
              <a:tblPr firstRow="1" firstCol="1" bandRow="1"/>
              <a:tblGrid>
                <a:gridCol w="1571143">
                  <a:extLst>
                    <a:ext uri="{9D8B030D-6E8A-4147-A177-3AD203B41FA5}">
                      <a16:colId xmlns:a16="http://schemas.microsoft.com/office/drawing/2014/main" val="1082079004"/>
                    </a:ext>
                  </a:extLst>
                </a:gridCol>
                <a:gridCol w="2365238">
                  <a:extLst>
                    <a:ext uri="{9D8B030D-6E8A-4147-A177-3AD203B41FA5}">
                      <a16:colId xmlns:a16="http://schemas.microsoft.com/office/drawing/2014/main" val="4239847583"/>
                    </a:ext>
                  </a:extLst>
                </a:gridCol>
              </a:tblGrid>
              <a:tr h="568364">
                <a:tc>
                  <a:txBody>
                    <a:bodyPr/>
                    <a:lstStyle/>
                    <a:p>
                      <a:pPr marL="0" marR="0" algn="ctr">
                        <a:lnSpc>
                          <a:spcPct val="107000"/>
                        </a:lnSpc>
                        <a:spcBef>
                          <a:spcPts val="0"/>
                        </a:spcBef>
                        <a:spcAft>
                          <a:spcPts val="0"/>
                        </a:spcAft>
                        <a:tabLst>
                          <a:tab pos="1803400" algn="l"/>
                        </a:tabLst>
                      </a:pPr>
                      <a:r>
                        <a:rPr lang="fa-IR" sz="220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مولکول</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1803400" algn="l"/>
                        </a:tabLst>
                      </a:pPr>
                      <a:r>
                        <a:rPr lang="fa-IR" sz="220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زاویه پیوند</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5957590"/>
                  </a:ext>
                </a:extLst>
              </a:tr>
              <a:tr h="723152">
                <a:tc>
                  <a:txBody>
                    <a:bodyPr/>
                    <a:lstStyle/>
                    <a:p>
                      <a:pPr marL="0" marR="0">
                        <a:lnSpc>
                          <a:spcPct val="107000"/>
                        </a:lnSpc>
                        <a:spcBef>
                          <a:spcPts val="0"/>
                        </a:spcBef>
                        <a:spcAft>
                          <a:spcPts val="0"/>
                        </a:spcAft>
                        <a:tabLst>
                          <a:tab pos="1803400" algn="l"/>
                        </a:tabLst>
                      </a:pPr>
                      <a:r>
                        <a:rPr lang="en-US" sz="28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NH</a:t>
                      </a:r>
                      <a:r>
                        <a:rPr lang="en-US" sz="2800" baseline="-250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3</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tabLst>
                          <a:tab pos="1803400" algn="l"/>
                        </a:tabLst>
                      </a:pPr>
                      <a:r>
                        <a:rPr lang="en-US" sz="28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 106°  47ʹ</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5880585"/>
                  </a:ext>
                </a:extLst>
              </a:tr>
              <a:tr h="723152">
                <a:tc>
                  <a:txBody>
                    <a:bodyPr/>
                    <a:lstStyle/>
                    <a:p>
                      <a:pPr marL="0" marR="0">
                        <a:lnSpc>
                          <a:spcPct val="107000"/>
                        </a:lnSpc>
                        <a:spcBef>
                          <a:spcPts val="0"/>
                        </a:spcBef>
                        <a:spcAft>
                          <a:spcPts val="0"/>
                        </a:spcAft>
                        <a:tabLst>
                          <a:tab pos="1803400" algn="l"/>
                        </a:tabLst>
                      </a:pPr>
                      <a:r>
                        <a:rPr lang="en-US" sz="28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PH</a:t>
                      </a:r>
                      <a:r>
                        <a:rPr lang="en-US" sz="2800" baseline="-250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3</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tabLst>
                          <a:tab pos="1803400" algn="l"/>
                        </a:tabLst>
                      </a:pPr>
                      <a:r>
                        <a:rPr lang="en-US" sz="28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 93°  30ʹ</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1739512"/>
                  </a:ext>
                </a:extLst>
              </a:tr>
              <a:tr h="723152">
                <a:tc>
                  <a:txBody>
                    <a:bodyPr/>
                    <a:lstStyle/>
                    <a:p>
                      <a:pPr marL="0" marR="0">
                        <a:lnSpc>
                          <a:spcPct val="107000"/>
                        </a:lnSpc>
                        <a:spcBef>
                          <a:spcPts val="0"/>
                        </a:spcBef>
                        <a:spcAft>
                          <a:spcPts val="0"/>
                        </a:spcAft>
                        <a:tabLst>
                          <a:tab pos="1803400" algn="l"/>
                        </a:tabLst>
                      </a:pPr>
                      <a:r>
                        <a:rPr lang="en-US" sz="280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AsH</a:t>
                      </a:r>
                      <a:r>
                        <a:rPr lang="en-US" sz="2800" baseline="-2500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tabLst>
                          <a:tab pos="1803400" algn="l"/>
                        </a:tabLst>
                      </a:pPr>
                      <a:r>
                        <a:rPr lang="en-US" sz="28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 92°</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6000917"/>
                  </a:ext>
                </a:extLst>
              </a:tr>
              <a:tr h="723152">
                <a:tc>
                  <a:txBody>
                    <a:bodyPr/>
                    <a:lstStyle/>
                    <a:p>
                      <a:pPr marL="0" marR="0">
                        <a:lnSpc>
                          <a:spcPct val="107000"/>
                        </a:lnSpc>
                        <a:spcBef>
                          <a:spcPts val="0"/>
                        </a:spcBef>
                        <a:spcAft>
                          <a:spcPts val="0"/>
                        </a:spcAft>
                        <a:tabLst>
                          <a:tab pos="1803400" algn="l"/>
                        </a:tabLst>
                      </a:pPr>
                      <a:r>
                        <a:rPr lang="en-US" sz="280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SbH</a:t>
                      </a:r>
                      <a:r>
                        <a:rPr lang="en-US" sz="2800" baseline="-2500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tabLst>
                          <a:tab pos="1803400" algn="l"/>
                        </a:tabLst>
                      </a:pPr>
                      <a:r>
                        <a:rPr lang="en-US" sz="2800"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 91°  30ʹ</a:t>
                      </a:r>
                      <a:endParaRPr lang="en-US"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7925037"/>
                  </a:ext>
                </a:extLst>
              </a:tr>
            </a:tbl>
          </a:graphicData>
        </a:graphic>
      </p:graphicFrame>
    </p:spTree>
    <p:extLst>
      <p:ext uri="{BB962C8B-B14F-4D97-AF65-F5344CB8AC3E}">
        <p14:creationId xmlns:p14="http://schemas.microsoft.com/office/powerpoint/2010/main" val="2674868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1EAA5-C769-44DB-A0EE-3252B406A949}"/>
              </a:ext>
            </a:extLst>
          </p:cNvPr>
          <p:cNvPicPr>
            <a:picLocks noChangeAspect="1"/>
          </p:cNvPicPr>
          <p:nvPr/>
        </p:nvPicPr>
        <p:blipFill>
          <a:blip r:embed="rId2"/>
          <a:stretch>
            <a:fillRect/>
          </a:stretch>
        </p:blipFill>
        <p:spPr>
          <a:xfrm>
            <a:off x="0" y="0"/>
            <a:ext cx="6299429" cy="6229603"/>
          </a:xfrm>
          <a:prstGeom prst="rect">
            <a:avLst/>
          </a:prstGeom>
        </p:spPr>
      </p:pic>
      <p:sp>
        <p:nvSpPr>
          <p:cNvPr id="4" name="TextBox 3">
            <a:extLst>
              <a:ext uri="{FF2B5EF4-FFF2-40B4-BE49-F238E27FC236}">
                <a16:creationId xmlns:a16="http://schemas.microsoft.com/office/drawing/2014/main" id="{3E98F0B3-7F6A-4D61-87A6-0524DBBEBBD7}"/>
              </a:ext>
            </a:extLst>
          </p:cNvPr>
          <p:cNvSpPr txBox="1"/>
          <p:nvPr/>
        </p:nvSpPr>
        <p:spPr>
          <a:xfrm>
            <a:off x="6299429" y="628397"/>
            <a:ext cx="5755039" cy="3416320"/>
          </a:xfrm>
          <a:prstGeom prst="rect">
            <a:avLst/>
          </a:prstGeom>
          <a:noFill/>
        </p:spPr>
        <p:txBody>
          <a:bodyPr wrap="square">
            <a:spAutoFit/>
          </a:bodyPr>
          <a:lstStyle/>
          <a:p>
            <a:pPr algn="just" rtl="1"/>
            <a:r>
              <a:rPr lang="en-US" dirty="0">
                <a:solidFill>
                  <a:schemeClr val="accent5"/>
                </a:solidFill>
              </a:rPr>
              <a:t> </a:t>
            </a:r>
            <a:r>
              <a:rPr lang="fa-IR" sz="3600" dirty="0">
                <a:solidFill>
                  <a:schemeClr val="accent5"/>
                </a:solidFill>
              </a:rPr>
              <a:t>  انرژی هیبرید شدن را برای اتم اکسیژن و اتم گوگرد در تشکیل هیبریداسیون  محاسبه کنید و توضیح دهید که در کدامیک هیبریداسیون رخ می دهد.انرژی اوربیتالهای مربوطه در جدول روبرو داده شده است. </a:t>
            </a:r>
            <a:endParaRPr lang="en-US" dirty="0"/>
          </a:p>
        </p:txBody>
      </p:sp>
    </p:spTree>
    <p:extLst>
      <p:ext uri="{BB962C8B-B14F-4D97-AF65-F5344CB8AC3E}">
        <p14:creationId xmlns:p14="http://schemas.microsoft.com/office/powerpoint/2010/main" val="408744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239753"/>
            <a:ext cx="10515600" cy="1218657"/>
          </a:xfrm>
        </p:spPr>
        <p:txBody>
          <a:bodyPr>
            <a:normAutofit/>
          </a:bodyPr>
          <a:lstStyle/>
          <a:p>
            <a:pPr algn="r" rtl="1"/>
            <a:r>
              <a:rPr lang="fa-IR" dirty="0"/>
              <a:t>قاعده بنت</a:t>
            </a:r>
            <a:endParaRPr lang="en-US" dirty="0"/>
          </a:p>
        </p:txBody>
      </p:sp>
      <p:sp>
        <p:nvSpPr>
          <p:cNvPr id="3" name="Text Placeholder 2"/>
          <p:cNvSpPr>
            <a:spLocks noGrp="1"/>
          </p:cNvSpPr>
          <p:nvPr>
            <p:ph type="body" idx="1"/>
          </p:nvPr>
        </p:nvSpPr>
        <p:spPr>
          <a:xfrm>
            <a:off x="831850" y="1458410"/>
            <a:ext cx="10515600" cy="2876208"/>
          </a:xfrm>
        </p:spPr>
        <p:txBody>
          <a:bodyPr>
            <a:noAutofit/>
          </a:bodyPr>
          <a:lstStyle/>
          <a:p>
            <a:pPr algn="just">
              <a:lnSpc>
                <a:spcPct val="170000"/>
              </a:lnSpc>
            </a:pPr>
            <a:r>
              <a:rPr lang="en-US" i="1" dirty="0">
                <a:solidFill>
                  <a:schemeClr val="accent5"/>
                </a:solidFill>
                <a:latin typeface="Times New Roman" panose="02020603050405020304" pitchFamily="18" charset="0"/>
                <a:ea typeface="+mj-ea"/>
                <a:cs typeface="Times New Roman" panose="02020603050405020304" pitchFamily="18" charset="0"/>
              </a:rPr>
              <a:t>In the compounds containing mixed substituents and hybridized orbitals, a trend has been observed according to which atomic s-character tends to concentrate in the orbitals that are directed towards electropositive groups and atomic p-character tends to concentrate in the orbitals that are directed towards electronegative groups.</a:t>
            </a:r>
            <a:endParaRPr lang="en-US" dirty="0">
              <a:solidFill>
                <a:schemeClr val="accent5"/>
              </a:solidFill>
              <a:latin typeface="Times New Roman" panose="02020603050405020304" pitchFamily="18" charset="0"/>
              <a:cs typeface="Times New Roman" panose="02020603050405020304" pitchFamily="18" charset="0"/>
            </a:endParaRPr>
          </a:p>
        </p:txBody>
      </p:sp>
      <p:sp>
        <p:nvSpPr>
          <p:cNvPr id="5" name="Rectangle 4"/>
          <p:cNvSpPr/>
          <p:nvPr/>
        </p:nvSpPr>
        <p:spPr>
          <a:xfrm>
            <a:off x="509286" y="4334618"/>
            <a:ext cx="11308466" cy="1815882"/>
          </a:xfrm>
          <a:prstGeom prst="rect">
            <a:avLst/>
          </a:prstGeom>
        </p:spPr>
        <p:txBody>
          <a:bodyPr wrap="square">
            <a:spAutoFit/>
          </a:bodyPr>
          <a:lstStyle/>
          <a:p>
            <a:pPr algn="just" rtl="1"/>
            <a:r>
              <a:rPr lang="fa-IR" dirty="0">
                <a:solidFill>
                  <a:srgbClr val="333333"/>
                </a:solidFill>
                <a:latin typeface="tahoma" panose="020B0604030504040204" pitchFamily="34" charset="0"/>
              </a:rPr>
              <a:t>"</a:t>
            </a:r>
            <a:r>
              <a:rPr lang="fa-IR" sz="2800" dirty="0">
                <a:solidFill>
                  <a:schemeClr val="accent6">
                    <a:lumMod val="75000"/>
                  </a:schemeClr>
                </a:solidFill>
                <a:latin typeface="tahoma" panose="020B0604030504040204" pitchFamily="34" charset="0"/>
              </a:rPr>
              <a:t>به هنگام تشکیل پیوندهای شیمیایی و پیدایش مولکول یا یون، </a:t>
            </a:r>
            <a:r>
              <a:rPr lang="fa-IR" sz="2800" dirty="0">
                <a:solidFill>
                  <a:schemeClr val="accent4"/>
                </a:solidFill>
                <a:latin typeface="tahoma" panose="020B0604030504040204" pitchFamily="34" charset="0"/>
              </a:rPr>
              <a:t>اتمها و گروههای الکترونگاتیوتر </a:t>
            </a:r>
            <a:r>
              <a:rPr lang="fa-IR" sz="2800" dirty="0">
                <a:solidFill>
                  <a:schemeClr val="accent6">
                    <a:lumMod val="75000"/>
                  </a:schemeClr>
                </a:solidFill>
                <a:latin typeface="tahoma" panose="020B0604030504040204" pitchFamily="34" charset="0"/>
              </a:rPr>
              <a:t>، اربیتالهای هیبریدی اتم مرکزی را که دارای </a:t>
            </a:r>
            <a:r>
              <a:rPr lang="fa-IR" sz="2800" dirty="0">
                <a:solidFill>
                  <a:schemeClr val="accent4"/>
                </a:solidFill>
                <a:latin typeface="tahoma" panose="020B0604030504040204" pitchFamily="34" charset="0"/>
              </a:rPr>
              <a:t>خصلت </a:t>
            </a:r>
            <a:r>
              <a:rPr lang="en-US" sz="2800" dirty="0">
                <a:solidFill>
                  <a:schemeClr val="accent4"/>
                </a:solidFill>
                <a:latin typeface="tahoma" panose="020B0604030504040204" pitchFamily="34" charset="0"/>
              </a:rPr>
              <a:t>s</a:t>
            </a:r>
            <a:r>
              <a:rPr lang="fa-IR" sz="2800" dirty="0">
                <a:solidFill>
                  <a:schemeClr val="accent4"/>
                </a:solidFill>
                <a:latin typeface="tahoma" panose="020B0604030504040204" pitchFamily="34" charset="0"/>
              </a:rPr>
              <a:t> کمتر </a:t>
            </a:r>
            <a:r>
              <a:rPr lang="fa-IR" sz="2800" dirty="0">
                <a:solidFill>
                  <a:schemeClr val="accent6">
                    <a:lumMod val="75000"/>
                  </a:schemeClr>
                </a:solidFill>
                <a:latin typeface="tahoma" panose="020B0604030504040204" pitchFamily="34" charset="0"/>
              </a:rPr>
              <a:t>(یا </a:t>
            </a:r>
            <a:r>
              <a:rPr lang="en-US" sz="2800" dirty="0">
                <a:solidFill>
                  <a:schemeClr val="accent6">
                    <a:lumMod val="75000"/>
                  </a:schemeClr>
                </a:solidFill>
                <a:latin typeface="tahoma" panose="020B0604030504040204" pitchFamily="34" charset="0"/>
              </a:rPr>
              <a:t>p</a:t>
            </a:r>
            <a:r>
              <a:rPr lang="fa-IR" sz="2800" dirty="0">
                <a:solidFill>
                  <a:schemeClr val="accent6">
                    <a:lumMod val="75000"/>
                  </a:schemeClr>
                </a:solidFill>
                <a:latin typeface="tahoma" panose="020B0604030504040204" pitchFamily="34" charset="0"/>
              </a:rPr>
              <a:t> بیشتر) است برای همپوشانی  ترجیح می دهند و </a:t>
            </a:r>
            <a:r>
              <a:rPr lang="fa-IR" sz="2800" dirty="0">
                <a:solidFill>
                  <a:schemeClr val="accent5"/>
                </a:solidFill>
                <a:latin typeface="tahoma" panose="020B0604030504040204" pitchFamily="34" charset="0"/>
              </a:rPr>
              <a:t>اتمها و گروههای الکتروپوزیتیوتر</a:t>
            </a:r>
            <a:r>
              <a:rPr lang="fa-IR" sz="2800" dirty="0">
                <a:solidFill>
                  <a:schemeClr val="accent6">
                    <a:lumMod val="75000"/>
                  </a:schemeClr>
                </a:solidFill>
                <a:latin typeface="tahoma" panose="020B0604030504040204" pitchFamily="34" charset="0"/>
              </a:rPr>
              <a:t>، اربیتالهای هیبریدی اتم مرکزی را که دارای </a:t>
            </a:r>
            <a:r>
              <a:rPr lang="fa-IR" sz="2800" dirty="0">
                <a:solidFill>
                  <a:schemeClr val="accent5"/>
                </a:solidFill>
                <a:latin typeface="tahoma" panose="020B0604030504040204" pitchFamily="34" charset="0"/>
              </a:rPr>
              <a:t>خصلت </a:t>
            </a:r>
            <a:r>
              <a:rPr lang="en-US" sz="2800" dirty="0">
                <a:solidFill>
                  <a:schemeClr val="accent5"/>
                </a:solidFill>
                <a:latin typeface="tahoma" panose="020B0604030504040204" pitchFamily="34" charset="0"/>
              </a:rPr>
              <a:t>s </a:t>
            </a:r>
            <a:r>
              <a:rPr lang="fa-IR" sz="2800" dirty="0">
                <a:solidFill>
                  <a:schemeClr val="accent5"/>
                </a:solidFill>
                <a:latin typeface="tahoma" panose="020B0604030504040204" pitchFamily="34" charset="0"/>
              </a:rPr>
              <a:t> بیشتر</a:t>
            </a:r>
            <a:r>
              <a:rPr lang="fa-IR" sz="2800" dirty="0">
                <a:solidFill>
                  <a:schemeClr val="accent6">
                    <a:lumMod val="75000"/>
                  </a:schemeClr>
                </a:solidFill>
                <a:latin typeface="tahoma" panose="020B0604030504040204" pitchFamily="34" charset="0"/>
              </a:rPr>
              <a:t>( یا  </a:t>
            </a:r>
            <a:r>
              <a:rPr lang="en-US" sz="2800" dirty="0">
                <a:solidFill>
                  <a:schemeClr val="accent6">
                    <a:lumMod val="75000"/>
                  </a:schemeClr>
                </a:solidFill>
                <a:latin typeface="tahoma" panose="020B0604030504040204" pitchFamily="34" charset="0"/>
              </a:rPr>
              <a:t>p</a:t>
            </a:r>
            <a:r>
              <a:rPr lang="fa-IR" sz="2800" dirty="0">
                <a:solidFill>
                  <a:schemeClr val="accent6">
                    <a:lumMod val="75000"/>
                  </a:schemeClr>
                </a:solidFill>
                <a:latin typeface="tahoma" panose="020B0604030504040204" pitchFamily="34" charset="0"/>
              </a:rPr>
              <a:t> کمتر) است، برای همپوشانی ترجیح می دهند.</a:t>
            </a:r>
            <a:endParaRPr lang="fa-IR" sz="2800" b="0" i="0" dirty="0">
              <a:solidFill>
                <a:schemeClr val="accent6">
                  <a:lumMod val="75000"/>
                </a:schemeClr>
              </a:solidFill>
              <a:effectLst/>
              <a:latin typeface="tahoma" panose="020B0604030504040204" pitchFamily="34" charset="0"/>
            </a:endParaRPr>
          </a:p>
        </p:txBody>
      </p:sp>
    </p:spTree>
    <p:extLst>
      <p:ext uri="{BB962C8B-B14F-4D97-AF65-F5344CB8AC3E}">
        <p14:creationId xmlns:p14="http://schemas.microsoft.com/office/powerpoint/2010/main" val="854202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816351" y="2060575"/>
            <a:ext cx="1014413"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tabLst>
                <a:tab pos="457200" algn="l"/>
                <a:tab pos="914400" algn="l"/>
                <a:tab pos="1371600" algn="l"/>
              </a:tabLst>
              <a:defRPr sz="2400">
                <a:solidFill>
                  <a:schemeClr val="tx1"/>
                </a:solidFill>
                <a:latin typeface="Times" panose="02020603050405020304" pitchFamily="18" charset="0"/>
              </a:defRPr>
            </a:lvl1pPr>
            <a:lvl2pPr>
              <a:tabLst>
                <a:tab pos="457200" algn="l"/>
                <a:tab pos="914400" algn="l"/>
                <a:tab pos="1371600" algn="l"/>
              </a:tabLst>
              <a:defRPr sz="2400">
                <a:solidFill>
                  <a:schemeClr val="tx1"/>
                </a:solidFill>
                <a:latin typeface="Times" panose="02020603050405020304" pitchFamily="18" charset="0"/>
              </a:defRPr>
            </a:lvl2pPr>
            <a:lvl3pPr>
              <a:tabLst>
                <a:tab pos="457200" algn="l"/>
                <a:tab pos="914400" algn="l"/>
                <a:tab pos="1371600" algn="l"/>
              </a:tabLst>
              <a:defRPr sz="2400">
                <a:solidFill>
                  <a:schemeClr val="tx1"/>
                </a:solidFill>
                <a:latin typeface="Times" panose="02020603050405020304" pitchFamily="18" charset="0"/>
              </a:defRPr>
            </a:lvl3pPr>
            <a:lvl4pPr>
              <a:tabLst>
                <a:tab pos="457200" algn="l"/>
                <a:tab pos="914400" algn="l"/>
                <a:tab pos="1371600" algn="l"/>
              </a:tabLst>
              <a:defRPr sz="2400">
                <a:solidFill>
                  <a:schemeClr val="tx1"/>
                </a:solidFill>
                <a:latin typeface="Times" panose="02020603050405020304" pitchFamily="18" charset="0"/>
              </a:defRPr>
            </a:lvl4pPr>
            <a:lvl5pPr>
              <a:tabLst>
                <a:tab pos="457200" algn="l"/>
                <a:tab pos="914400" algn="l"/>
                <a:tab pos="1371600" algn="l"/>
              </a:tabLst>
              <a:defRPr sz="2400">
                <a:solidFill>
                  <a:schemeClr val="tx1"/>
                </a:solidFill>
                <a:latin typeface="Times" panose="02020603050405020304" pitchFamily="18" charset="0"/>
              </a:defRPr>
            </a:lvl5pPr>
            <a:lvl6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6pPr>
            <a:lvl7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7pPr>
            <a:lvl8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8pPr>
            <a:lvl9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9pPr>
          </a:lstStyle>
          <a:p>
            <a:pPr eaLnBrk="0" fontAlgn="base" hangingPunct="0">
              <a:lnSpc>
                <a:spcPts val="3600"/>
              </a:lnSpc>
              <a:spcBef>
                <a:spcPct val="0"/>
              </a:spcBef>
              <a:spcAft>
                <a:spcPct val="0"/>
              </a:spcAft>
              <a:defRPr/>
            </a:pPr>
            <a:r>
              <a:rPr lang="en-US" altLang="en-US" sz="2800">
                <a:solidFill>
                  <a:srgbClr val="FEFF2A"/>
                </a:solidFill>
                <a:effectLst>
                  <a:outerShdw blurRad="38100" dist="38100" dir="2700000" algn="tl">
                    <a:srgbClr val="000000"/>
                  </a:outerShdw>
                </a:effectLst>
                <a:latin typeface="Arial" panose="020B0604020202020204" pitchFamily="34" charset="0"/>
              </a:rPr>
              <a:t>1</a:t>
            </a:r>
            <a:r>
              <a:rPr lang="en-US" altLang="en-US" sz="2800" i="1">
                <a:solidFill>
                  <a:srgbClr val="FEFF2A"/>
                </a:solidFill>
                <a:effectLst>
                  <a:outerShdw blurRad="38100" dist="38100" dir="2700000" algn="tl">
                    <a:srgbClr val="000000"/>
                  </a:outerShdw>
                </a:effectLst>
                <a:latin typeface="Arial" panose="020B0604020202020204" pitchFamily="34" charset="0"/>
              </a:rPr>
              <a:t>s</a:t>
            </a:r>
          </a:p>
        </p:txBody>
      </p:sp>
      <p:sp>
        <p:nvSpPr>
          <p:cNvPr id="16387" name="Rectangle 3"/>
          <p:cNvSpPr>
            <a:spLocks noChangeArrowheads="1"/>
          </p:cNvSpPr>
          <p:nvPr/>
        </p:nvSpPr>
        <p:spPr bwMode="auto">
          <a:xfrm>
            <a:off x="7924800" y="2032000"/>
            <a:ext cx="9398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tabLst>
                <a:tab pos="457200" algn="l"/>
                <a:tab pos="914400" algn="l"/>
                <a:tab pos="1371600" algn="l"/>
              </a:tabLst>
              <a:defRPr sz="2400">
                <a:solidFill>
                  <a:schemeClr val="tx1"/>
                </a:solidFill>
                <a:latin typeface="Times" panose="02020603050405020304" pitchFamily="18" charset="0"/>
              </a:defRPr>
            </a:lvl1pPr>
            <a:lvl2pPr>
              <a:tabLst>
                <a:tab pos="457200" algn="l"/>
                <a:tab pos="914400" algn="l"/>
                <a:tab pos="1371600" algn="l"/>
              </a:tabLst>
              <a:defRPr sz="2400">
                <a:solidFill>
                  <a:schemeClr val="tx1"/>
                </a:solidFill>
                <a:latin typeface="Times" panose="02020603050405020304" pitchFamily="18" charset="0"/>
              </a:defRPr>
            </a:lvl2pPr>
            <a:lvl3pPr>
              <a:tabLst>
                <a:tab pos="457200" algn="l"/>
                <a:tab pos="914400" algn="l"/>
                <a:tab pos="1371600" algn="l"/>
              </a:tabLst>
              <a:defRPr sz="2400">
                <a:solidFill>
                  <a:schemeClr val="tx1"/>
                </a:solidFill>
                <a:latin typeface="Times" panose="02020603050405020304" pitchFamily="18" charset="0"/>
              </a:defRPr>
            </a:lvl3pPr>
            <a:lvl4pPr>
              <a:tabLst>
                <a:tab pos="457200" algn="l"/>
                <a:tab pos="914400" algn="l"/>
                <a:tab pos="1371600" algn="l"/>
              </a:tabLst>
              <a:defRPr sz="2400">
                <a:solidFill>
                  <a:schemeClr val="tx1"/>
                </a:solidFill>
                <a:latin typeface="Times" panose="02020603050405020304" pitchFamily="18" charset="0"/>
              </a:defRPr>
            </a:lvl4pPr>
            <a:lvl5pPr>
              <a:tabLst>
                <a:tab pos="457200" algn="l"/>
                <a:tab pos="914400" algn="l"/>
                <a:tab pos="1371600" algn="l"/>
              </a:tabLst>
              <a:defRPr sz="2400">
                <a:solidFill>
                  <a:schemeClr val="tx1"/>
                </a:solidFill>
                <a:latin typeface="Times" panose="02020603050405020304" pitchFamily="18" charset="0"/>
              </a:defRPr>
            </a:lvl5pPr>
            <a:lvl6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6pPr>
            <a:lvl7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7pPr>
            <a:lvl8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8pPr>
            <a:lvl9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9pPr>
          </a:lstStyle>
          <a:p>
            <a:pPr eaLnBrk="0" fontAlgn="base" hangingPunct="0">
              <a:lnSpc>
                <a:spcPts val="3600"/>
              </a:lnSpc>
              <a:spcBef>
                <a:spcPct val="0"/>
              </a:spcBef>
              <a:spcAft>
                <a:spcPct val="0"/>
              </a:spcAft>
              <a:defRPr/>
            </a:pPr>
            <a:r>
              <a:rPr lang="en-US" altLang="en-US" sz="2800">
                <a:solidFill>
                  <a:srgbClr val="FEFF2A"/>
                </a:solidFill>
                <a:effectLst>
                  <a:outerShdw blurRad="38100" dist="38100" dir="2700000" algn="tl">
                    <a:srgbClr val="000000"/>
                  </a:outerShdw>
                </a:effectLst>
                <a:latin typeface="Arial" panose="020B0604020202020204" pitchFamily="34" charset="0"/>
              </a:rPr>
              <a:t>1</a:t>
            </a:r>
            <a:r>
              <a:rPr lang="en-US" altLang="en-US" sz="2800" i="1">
                <a:solidFill>
                  <a:srgbClr val="FEFF2A"/>
                </a:solidFill>
                <a:effectLst>
                  <a:outerShdw blurRad="38100" dist="38100" dir="2700000" algn="tl">
                    <a:srgbClr val="000000"/>
                  </a:outerShdw>
                </a:effectLst>
                <a:latin typeface="Arial" panose="020B0604020202020204" pitchFamily="34" charset="0"/>
              </a:rPr>
              <a:t>s</a:t>
            </a:r>
          </a:p>
        </p:txBody>
      </p:sp>
      <p:sp>
        <p:nvSpPr>
          <p:cNvPr id="16388" name="Oval 4"/>
          <p:cNvSpPr>
            <a:spLocks noChangeArrowheads="1"/>
          </p:cNvSpPr>
          <p:nvPr/>
        </p:nvSpPr>
        <p:spPr bwMode="auto">
          <a:xfrm>
            <a:off x="6565900" y="1755775"/>
            <a:ext cx="1079500" cy="1079500"/>
          </a:xfrm>
          <a:prstGeom prst="ellipse">
            <a:avLst/>
          </a:prstGeom>
          <a:gradFill rotWithShape="0">
            <a:gsLst>
              <a:gs pos="0">
                <a:srgbClr val="FEFF2A"/>
              </a:gs>
              <a:gs pos="100000">
                <a:srgbClr val="FEFF2A">
                  <a:gamma/>
                  <a:shade val="89804"/>
                  <a:invGamma/>
                </a:srgbClr>
              </a:gs>
            </a:gsLst>
            <a:path path="shape">
              <a:fillToRect l="50000" t="50000" r="50000" b="50000"/>
            </a:path>
          </a:gradFill>
          <a:ln>
            <a:noFill/>
          </a:ln>
          <a:effectLst>
            <a:outerShdw dist="107763" dir="2700000" algn="ctr" rotWithShape="0">
              <a:schemeClr val="bg2"/>
            </a:outerShdw>
          </a:effectLst>
          <a:extLst>
            <a:ext uri="{91240B29-F687-4F45-9708-019B960494DF}">
              <a14:hiddenLine xmlns:a14="http://schemas.microsoft.com/office/drawing/2010/main" w="25400">
                <a:solidFill>
                  <a:schemeClr val="tx2"/>
                </a:solidFill>
                <a:round/>
                <a:headEnd/>
                <a:tailEnd/>
              </a14:hiddenLine>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6389" name="Oval 5"/>
          <p:cNvSpPr>
            <a:spLocks noChangeArrowheads="1"/>
          </p:cNvSpPr>
          <p:nvPr/>
        </p:nvSpPr>
        <p:spPr bwMode="auto">
          <a:xfrm>
            <a:off x="4603750" y="1762125"/>
            <a:ext cx="1079500" cy="1079500"/>
          </a:xfrm>
          <a:prstGeom prst="ellipse">
            <a:avLst/>
          </a:prstGeom>
          <a:gradFill rotWithShape="0">
            <a:gsLst>
              <a:gs pos="0">
                <a:srgbClr val="FEFF2A"/>
              </a:gs>
              <a:gs pos="100000">
                <a:srgbClr val="FEFF2A">
                  <a:gamma/>
                  <a:shade val="89804"/>
                  <a:invGamma/>
                </a:srgbClr>
              </a:gs>
            </a:gsLst>
            <a:path path="shape">
              <a:fillToRect l="50000" t="50000" r="50000" b="50000"/>
            </a:path>
          </a:gradFill>
          <a:ln>
            <a:noFill/>
          </a:ln>
          <a:effectLst>
            <a:outerShdw dist="107763" dir="2700000" algn="ctr" rotWithShape="0">
              <a:schemeClr val="bg2"/>
            </a:outerShdw>
          </a:effectLst>
          <a:extLst>
            <a:ext uri="{91240B29-F687-4F45-9708-019B960494DF}">
              <a14:hiddenLine xmlns:a14="http://schemas.microsoft.com/office/drawing/2010/main" w="25400">
                <a:solidFill>
                  <a:schemeClr val="tx2"/>
                </a:solidFill>
                <a:round/>
                <a:headEnd/>
                <a:tailEnd/>
              </a14:hiddenLine>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6390" name="Line 6"/>
          <p:cNvSpPr>
            <a:spLocks noChangeShapeType="1"/>
          </p:cNvSpPr>
          <p:nvPr/>
        </p:nvSpPr>
        <p:spPr bwMode="auto">
          <a:xfrm flipV="1">
            <a:off x="5462588" y="1984375"/>
            <a:ext cx="0" cy="635000"/>
          </a:xfrm>
          <a:prstGeom prst="line">
            <a:avLst/>
          </a:prstGeom>
          <a:noFill/>
          <a:ln w="127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6391" name="Line 7"/>
          <p:cNvSpPr>
            <a:spLocks noChangeShapeType="1"/>
          </p:cNvSpPr>
          <p:nvPr/>
        </p:nvSpPr>
        <p:spPr bwMode="auto">
          <a:xfrm flipV="1">
            <a:off x="6824663" y="2027238"/>
            <a:ext cx="0" cy="635000"/>
          </a:xfrm>
          <a:prstGeom prst="line">
            <a:avLst/>
          </a:prstGeom>
          <a:noFill/>
          <a:ln w="127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5368" name="Rectangle 8"/>
          <p:cNvSpPr>
            <a:spLocks noChangeArrowheads="1"/>
          </p:cNvSpPr>
          <p:nvPr/>
        </p:nvSpPr>
        <p:spPr bwMode="auto">
          <a:xfrm>
            <a:off x="4994276" y="2074864"/>
            <a:ext cx="600075"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lnSpc>
                <a:spcPts val="3500"/>
              </a:lnSpc>
              <a:tabLst>
                <a:tab pos="457200" algn="l"/>
                <a:tab pos="914400" algn="l"/>
                <a:tab pos="1371600" algn="l"/>
              </a:tabLst>
              <a:defRPr sz="2800">
                <a:solidFill>
                  <a:srgbClr val="FFFF00"/>
                </a:solidFill>
                <a:latin typeface="Arial" panose="020B0604020202020204" pitchFamily="34" charset="0"/>
              </a:defRPr>
            </a:lvl1pPr>
            <a:lvl2pPr marL="742950" indent="-285750">
              <a:lnSpc>
                <a:spcPts val="3500"/>
              </a:lnSpc>
              <a:tabLst>
                <a:tab pos="457200" algn="l"/>
                <a:tab pos="914400" algn="l"/>
                <a:tab pos="1371600" algn="l"/>
              </a:tabLst>
              <a:defRPr sz="2800">
                <a:solidFill>
                  <a:srgbClr val="FFFF00"/>
                </a:solidFill>
                <a:latin typeface="Arial" panose="020B0604020202020204" pitchFamily="34" charset="0"/>
              </a:defRPr>
            </a:lvl2pPr>
            <a:lvl3pPr marL="1143000" indent="-228600">
              <a:lnSpc>
                <a:spcPts val="3500"/>
              </a:lnSpc>
              <a:tabLst>
                <a:tab pos="457200" algn="l"/>
                <a:tab pos="914400" algn="l"/>
                <a:tab pos="1371600" algn="l"/>
              </a:tabLst>
              <a:defRPr sz="2800">
                <a:solidFill>
                  <a:srgbClr val="FFFF00"/>
                </a:solidFill>
                <a:latin typeface="Arial" panose="020B0604020202020204" pitchFamily="34" charset="0"/>
              </a:defRPr>
            </a:lvl3pPr>
            <a:lvl4pPr marL="1600200" indent="-228600">
              <a:lnSpc>
                <a:spcPts val="3500"/>
              </a:lnSpc>
              <a:tabLst>
                <a:tab pos="457200" algn="l"/>
                <a:tab pos="914400" algn="l"/>
                <a:tab pos="1371600" algn="l"/>
              </a:tabLst>
              <a:defRPr sz="2800">
                <a:solidFill>
                  <a:srgbClr val="FFFF00"/>
                </a:solidFill>
                <a:latin typeface="Arial" panose="020B0604020202020204" pitchFamily="34" charset="0"/>
              </a:defRPr>
            </a:lvl4pPr>
            <a:lvl5pPr marL="2057400" indent="-228600">
              <a:lnSpc>
                <a:spcPts val="3500"/>
              </a:lnSpc>
              <a:tabLst>
                <a:tab pos="457200" algn="l"/>
                <a:tab pos="914400" algn="l"/>
                <a:tab pos="1371600" algn="l"/>
              </a:tabLst>
              <a:defRPr sz="2800">
                <a:solidFill>
                  <a:srgbClr val="FFFF00"/>
                </a:solidFill>
                <a:latin typeface="Arial" panose="020B0604020202020204" pitchFamily="34" charset="0"/>
              </a:defRPr>
            </a:lvl5pPr>
            <a:lvl6pPr marL="25146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6pPr>
            <a:lvl7pPr marL="29718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7pPr>
            <a:lvl8pPr marL="34290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8pPr>
            <a:lvl9pPr marL="38862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9pPr>
          </a:lstStyle>
          <a:p>
            <a:pPr eaLnBrk="0" fontAlgn="base" hangingPunct="0">
              <a:lnSpc>
                <a:spcPts val="3600"/>
              </a:lnSpc>
              <a:spcBef>
                <a:spcPct val="0"/>
              </a:spcBef>
              <a:spcAft>
                <a:spcPct val="0"/>
              </a:spcAft>
            </a:pPr>
            <a:r>
              <a:rPr lang="en-US" altLang="en-US" sz="3000" b="1">
                <a:solidFill>
                  <a:srgbClr val="000000"/>
                </a:solidFill>
              </a:rPr>
              <a:t>H</a:t>
            </a:r>
          </a:p>
        </p:txBody>
      </p:sp>
      <p:sp>
        <p:nvSpPr>
          <p:cNvPr id="15369" name="Rectangle 9"/>
          <p:cNvSpPr>
            <a:spLocks noChangeArrowheads="1"/>
          </p:cNvSpPr>
          <p:nvPr/>
        </p:nvSpPr>
        <p:spPr bwMode="auto">
          <a:xfrm>
            <a:off x="6935789" y="2060575"/>
            <a:ext cx="600075"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lnSpc>
                <a:spcPts val="3500"/>
              </a:lnSpc>
              <a:tabLst>
                <a:tab pos="457200" algn="l"/>
                <a:tab pos="914400" algn="l"/>
                <a:tab pos="1371600" algn="l"/>
              </a:tabLst>
              <a:defRPr sz="2800">
                <a:solidFill>
                  <a:srgbClr val="FFFF00"/>
                </a:solidFill>
                <a:latin typeface="Arial" panose="020B0604020202020204" pitchFamily="34" charset="0"/>
              </a:defRPr>
            </a:lvl1pPr>
            <a:lvl2pPr marL="742950" indent="-285750">
              <a:lnSpc>
                <a:spcPts val="3500"/>
              </a:lnSpc>
              <a:tabLst>
                <a:tab pos="457200" algn="l"/>
                <a:tab pos="914400" algn="l"/>
                <a:tab pos="1371600" algn="l"/>
              </a:tabLst>
              <a:defRPr sz="2800">
                <a:solidFill>
                  <a:srgbClr val="FFFF00"/>
                </a:solidFill>
                <a:latin typeface="Arial" panose="020B0604020202020204" pitchFamily="34" charset="0"/>
              </a:defRPr>
            </a:lvl2pPr>
            <a:lvl3pPr marL="1143000" indent="-228600">
              <a:lnSpc>
                <a:spcPts val="3500"/>
              </a:lnSpc>
              <a:tabLst>
                <a:tab pos="457200" algn="l"/>
                <a:tab pos="914400" algn="l"/>
                <a:tab pos="1371600" algn="l"/>
              </a:tabLst>
              <a:defRPr sz="2800">
                <a:solidFill>
                  <a:srgbClr val="FFFF00"/>
                </a:solidFill>
                <a:latin typeface="Arial" panose="020B0604020202020204" pitchFamily="34" charset="0"/>
              </a:defRPr>
            </a:lvl3pPr>
            <a:lvl4pPr marL="1600200" indent="-228600">
              <a:lnSpc>
                <a:spcPts val="3500"/>
              </a:lnSpc>
              <a:tabLst>
                <a:tab pos="457200" algn="l"/>
                <a:tab pos="914400" algn="l"/>
                <a:tab pos="1371600" algn="l"/>
              </a:tabLst>
              <a:defRPr sz="2800">
                <a:solidFill>
                  <a:srgbClr val="FFFF00"/>
                </a:solidFill>
                <a:latin typeface="Arial" panose="020B0604020202020204" pitchFamily="34" charset="0"/>
              </a:defRPr>
            </a:lvl4pPr>
            <a:lvl5pPr marL="2057400" indent="-228600">
              <a:lnSpc>
                <a:spcPts val="3500"/>
              </a:lnSpc>
              <a:tabLst>
                <a:tab pos="457200" algn="l"/>
                <a:tab pos="914400" algn="l"/>
                <a:tab pos="1371600" algn="l"/>
              </a:tabLst>
              <a:defRPr sz="2800">
                <a:solidFill>
                  <a:srgbClr val="FFFF00"/>
                </a:solidFill>
                <a:latin typeface="Arial" panose="020B0604020202020204" pitchFamily="34" charset="0"/>
              </a:defRPr>
            </a:lvl5pPr>
            <a:lvl6pPr marL="25146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6pPr>
            <a:lvl7pPr marL="29718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7pPr>
            <a:lvl8pPr marL="34290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8pPr>
            <a:lvl9pPr marL="38862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9pPr>
          </a:lstStyle>
          <a:p>
            <a:pPr eaLnBrk="0" fontAlgn="base" hangingPunct="0">
              <a:lnSpc>
                <a:spcPts val="3600"/>
              </a:lnSpc>
              <a:spcBef>
                <a:spcPct val="0"/>
              </a:spcBef>
              <a:spcAft>
                <a:spcPct val="0"/>
              </a:spcAft>
            </a:pPr>
            <a:r>
              <a:rPr lang="en-US" altLang="en-US" sz="3000" b="1">
                <a:solidFill>
                  <a:srgbClr val="000000"/>
                </a:solidFill>
              </a:rPr>
              <a:t>H</a:t>
            </a:r>
          </a:p>
        </p:txBody>
      </p:sp>
      <p:sp>
        <p:nvSpPr>
          <p:cNvPr id="16394" name="Line 10"/>
          <p:cNvSpPr>
            <a:spLocks noChangeShapeType="1"/>
          </p:cNvSpPr>
          <p:nvPr/>
        </p:nvSpPr>
        <p:spPr bwMode="auto">
          <a:xfrm flipV="1">
            <a:off x="5068888" y="7126288"/>
            <a:ext cx="0" cy="635000"/>
          </a:xfrm>
          <a:prstGeom prst="line">
            <a:avLst/>
          </a:prstGeom>
          <a:noFill/>
          <a:ln w="1270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6395" name="Rectangle 11"/>
          <p:cNvSpPr>
            <a:spLocks noChangeArrowheads="1"/>
          </p:cNvSpPr>
          <p:nvPr/>
        </p:nvSpPr>
        <p:spPr bwMode="auto">
          <a:xfrm>
            <a:off x="2725739" y="3302001"/>
            <a:ext cx="6727825"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tabLst>
                <a:tab pos="457200" algn="l"/>
                <a:tab pos="914400" algn="l"/>
                <a:tab pos="1371600" algn="l"/>
              </a:tabLst>
              <a:defRPr sz="2400">
                <a:solidFill>
                  <a:schemeClr val="tx1"/>
                </a:solidFill>
                <a:latin typeface="Times" panose="02020603050405020304" pitchFamily="18" charset="0"/>
              </a:defRPr>
            </a:lvl1pPr>
            <a:lvl2pPr>
              <a:tabLst>
                <a:tab pos="457200" algn="l"/>
                <a:tab pos="914400" algn="l"/>
                <a:tab pos="1371600" algn="l"/>
              </a:tabLst>
              <a:defRPr sz="2400">
                <a:solidFill>
                  <a:schemeClr val="tx1"/>
                </a:solidFill>
                <a:latin typeface="Times" panose="02020603050405020304" pitchFamily="18" charset="0"/>
              </a:defRPr>
            </a:lvl2pPr>
            <a:lvl3pPr>
              <a:tabLst>
                <a:tab pos="457200" algn="l"/>
                <a:tab pos="914400" algn="l"/>
                <a:tab pos="1371600" algn="l"/>
              </a:tabLst>
              <a:defRPr sz="2400">
                <a:solidFill>
                  <a:schemeClr val="tx1"/>
                </a:solidFill>
                <a:latin typeface="Times" panose="02020603050405020304" pitchFamily="18" charset="0"/>
              </a:defRPr>
            </a:lvl3pPr>
            <a:lvl4pPr>
              <a:tabLst>
                <a:tab pos="457200" algn="l"/>
                <a:tab pos="914400" algn="l"/>
                <a:tab pos="1371600" algn="l"/>
              </a:tabLst>
              <a:defRPr sz="2400">
                <a:solidFill>
                  <a:schemeClr val="tx1"/>
                </a:solidFill>
                <a:latin typeface="Times" panose="02020603050405020304" pitchFamily="18" charset="0"/>
              </a:defRPr>
            </a:lvl4pPr>
            <a:lvl5pPr>
              <a:tabLst>
                <a:tab pos="457200" algn="l"/>
                <a:tab pos="914400" algn="l"/>
                <a:tab pos="1371600" algn="l"/>
              </a:tabLst>
              <a:defRPr sz="2400">
                <a:solidFill>
                  <a:schemeClr val="tx1"/>
                </a:solidFill>
                <a:latin typeface="Times" panose="02020603050405020304" pitchFamily="18" charset="0"/>
              </a:defRPr>
            </a:lvl5pPr>
            <a:lvl6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6pPr>
            <a:lvl7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7pPr>
            <a:lvl8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8pPr>
            <a:lvl9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9pPr>
          </a:lstStyle>
          <a:p>
            <a:pPr algn="ctr" eaLnBrk="0" fontAlgn="base" hangingPunct="0">
              <a:lnSpc>
                <a:spcPts val="28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2 H atoms:  each electron "feels" </a:t>
            </a:r>
            <a:br>
              <a:rPr lang="en-US" altLang="en-US" sz="2800">
                <a:solidFill>
                  <a:srgbClr val="FFFF00"/>
                </a:solidFill>
                <a:effectLst>
                  <a:outerShdw blurRad="38100" dist="38100" dir="2700000" algn="tl">
                    <a:srgbClr val="000000"/>
                  </a:outerShdw>
                </a:effectLst>
                <a:latin typeface="Arial" panose="020B0604020202020204" pitchFamily="34" charset="0"/>
              </a:rPr>
            </a:br>
            <a:r>
              <a:rPr lang="en-US" altLang="en-US" sz="2800">
                <a:solidFill>
                  <a:srgbClr val="FFFF00"/>
                </a:solidFill>
                <a:effectLst>
                  <a:outerShdw blurRad="38100" dist="38100" dir="2700000" algn="tl">
                    <a:srgbClr val="000000"/>
                  </a:outerShdw>
                </a:effectLst>
                <a:latin typeface="Arial" panose="020B0604020202020204" pitchFamily="34" charset="0"/>
              </a:rPr>
              <a:t>attractive force of one proton</a:t>
            </a:r>
          </a:p>
        </p:txBody>
      </p:sp>
      <p:sp>
        <p:nvSpPr>
          <p:cNvPr id="16396" name="Rectangle 12"/>
          <p:cNvSpPr>
            <a:spLocks noChangeArrowheads="1"/>
          </p:cNvSpPr>
          <p:nvPr/>
        </p:nvSpPr>
        <p:spPr bwMode="auto">
          <a:xfrm>
            <a:off x="2551114" y="5743576"/>
            <a:ext cx="7077075"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tabLst>
                <a:tab pos="457200" algn="l"/>
                <a:tab pos="914400" algn="l"/>
                <a:tab pos="1371600" algn="l"/>
              </a:tabLst>
              <a:defRPr sz="2400">
                <a:solidFill>
                  <a:schemeClr val="tx1"/>
                </a:solidFill>
                <a:latin typeface="Times" panose="02020603050405020304" pitchFamily="18" charset="0"/>
              </a:defRPr>
            </a:lvl1pPr>
            <a:lvl2pPr>
              <a:tabLst>
                <a:tab pos="457200" algn="l"/>
                <a:tab pos="914400" algn="l"/>
                <a:tab pos="1371600" algn="l"/>
              </a:tabLst>
              <a:defRPr sz="2400">
                <a:solidFill>
                  <a:schemeClr val="tx1"/>
                </a:solidFill>
                <a:latin typeface="Times" panose="02020603050405020304" pitchFamily="18" charset="0"/>
              </a:defRPr>
            </a:lvl2pPr>
            <a:lvl3pPr>
              <a:tabLst>
                <a:tab pos="457200" algn="l"/>
                <a:tab pos="914400" algn="l"/>
                <a:tab pos="1371600" algn="l"/>
              </a:tabLst>
              <a:defRPr sz="2400">
                <a:solidFill>
                  <a:schemeClr val="tx1"/>
                </a:solidFill>
                <a:latin typeface="Times" panose="02020603050405020304" pitchFamily="18" charset="0"/>
              </a:defRPr>
            </a:lvl3pPr>
            <a:lvl4pPr>
              <a:tabLst>
                <a:tab pos="457200" algn="l"/>
                <a:tab pos="914400" algn="l"/>
                <a:tab pos="1371600" algn="l"/>
              </a:tabLst>
              <a:defRPr sz="2400">
                <a:solidFill>
                  <a:schemeClr val="tx1"/>
                </a:solidFill>
                <a:latin typeface="Times" panose="02020603050405020304" pitchFamily="18" charset="0"/>
              </a:defRPr>
            </a:lvl4pPr>
            <a:lvl5pPr>
              <a:tabLst>
                <a:tab pos="457200" algn="l"/>
                <a:tab pos="914400" algn="l"/>
                <a:tab pos="1371600" algn="l"/>
              </a:tabLst>
              <a:defRPr sz="2400">
                <a:solidFill>
                  <a:schemeClr val="tx1"/>
                </a:solidFill>
                <a:latin typeface="Times" panose="02020603050405020304" pitchFamily="18" charset="0"/>
              </a:defRPr>
            </a:lvl5pPr>
            <a:lvl6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6pPr>
            <a:lvl7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7pPr>
            <a:lvl8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8pPr>
            <a:lvl9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9pPr>
          </a:lstStyle>
          <a:p>
            <a:pPr algn="ctr" eaLnBrk="0" fontAlgn="base" hangingPunct="0">
              <a:lnSpc>
                <a:spcPts val="2800"/>
              </a:lnSpc>
              <a:spcBef>
                <a:spcPct val="0"/>
              </a:spcBef>
              <a:spcAft>
                <a:spcPct val="0"/>
              </a:spcAft>
              <a:defRPr/>
            </a:pPr>
            <a:r>
              <a:rPr lang="en-US" altLang="en-US" sz="2800">
                <a:solidFill>
                  <a:srgbClr val="00FFFF"/>
                </a:solidFill>
                <a:effectLst>
                  <a:outerShdw blurRad="38100" dist="38100" dir="2700000" algn="tl">
                    <a:srgbClr val="000000"/>
                  </a:outerShdw>
                </a:effectLst>
                <a:latin typeface="Arial" panose="020B0604020202020204" pitchFamily="34" charset="0"/>
              </a:rPr>
              <a:t>H</a:t>
            </a:r>
            <a:r>
              <a:rPr lang="en-US" altLang="en-US" sz="2800" baseline="-25000">
                <a:solidFill>
                  <a:srgbClr val="00FFFF"/>
                </a:solidFill>
                <a:effectLst>
                  <a:outerShdw blurRad="38100" dist="38100" dir="2700000" algn="tl">
                    <a:srgbClr val="000000"/>
                  </a:outerShdw>
                </a:effectLst>
                <a:latin typeface="Arial" panose="020B0604020202020204" pitchFamily="34" charset="0"/>
              </a:rPr>
              <a:t>2</a:t>
            </a:r>
            <a:r>
              <a:rPr lang="en-US" altLang="en-US" sz="2800">
                <a:solidFill>
                  <a:srgbClr val="00FFFF"/>
                </a:solidFill>
                <a:effectLst>
                  <a:outerShdw blurRad="38100" dist="38100" dir="2700000" algn="tl">
                    <a:srgbClr val="000000"/>
                  </a:outerShdw>
                </a:effectLst>
                <a:latin typeface="Arial" panose="020B0604020202020204" pitchFamily="34" charset="0"/>
              </a:rPr>
              <a:t> molecule:  each electron "feels" </a:t>
            </a:r>
            <a:br>
              <a:rPr lang="en-US" altLang="en-US" sz="2800">
                <a:solidFill>
                  <a:srgbClr val="00FFFF"/>
                </a:solidFill>
                <a:effectLst>
                  <a:outerShdw blurRad="38100" dist="38100" dir="2700000" algn="tl">
                    <a:srgbClr val="000000"/>
                  </a:outerShdw>
                </a:effectLst>
                <a:latin typeface="Arial" panose="020B0604020202020204" pitchFamily="34" charset="0"/>
              </a:rPr>
            </a:br>
            <a:r>
              <a:rPr lang="en-US" altLang="en-US" sz="2800">
                <a:solidFill>
                  <a:srgbClr val="00FFFF"/>
                </a:solidFill>
                <a:effectLst>
                  <a:outerShdw blurRad="38100" dist="38100" dir="2700000" algn="tl">
                    <a:srgbClr val="000000"/>
                  </a:outerShdw>
                </a:effectLst>
                <a:latin typeface="Arial" panose="020B0604020202020204" pitchFamily="34" charset="0"/>
              </a:rPr>
              <a:t>attractive force of both protons</a:t>
            </a:r>
          </a:p>
        </p:txBody>
      </p:sp>
      <p:sp>
        <p:nvSpPr>
          <p:cNvPr id="16397" name="Oval 13"/>
          <p:cNvSpPr>
            <a:spLocks noChangeArrowheads="1"/>
          </p:cNvSpPr>
          <p:nvPr/>
        </p:nvSpPr>
        <p:spPr bwMode="auto">
          <a:xfrm>
            <a:off x="5159376" y="4333876"/>
            <a:ext cx="1889125" cy="1158875"/>
          </a:xfrm>
          <a:prstGeom prst="ellipse">
            <a:avLst/>
          </a:prstGeom>
          <a:gradFill rotWithShape="0">
            <a:gsLst>
              <a:gs pos="0">
                <a:srgbClr val="FEFF2A"/>
              </a:gs>
              <a:gs pos="100000">
                <a:srgbClr val="FEFF2A">
                  <a:gamma/>
                  <a:shade val="89804"/>
                  <a:invGamma/>
                </a:srgbClr>
              </a:gs>
            </a:gsLst>
            <a:path path="shape">
              <a:fillToRect l="50000" t="50000" r="50000" b="50000"/>
            </a:path>
          </a:gradFill>
          <a:ln>
            <a:noFill/>
          </a:ln>
          <a:effectLst>
            <a:outerShdw dist="107763" dir="2700000" algn="ctr" rotWithShape="0">
              <a:schemeClr val="bg2"/>
            </a:outerShdw>
          </a:effectLst>
          <a:extLst>
            <a:ext uri="{91240B29-F687-4F45-9708-019B960494DF}">
              <a14:hiddenLine xmlns:a14="http://schemas.microsoft.com/office/drawing/2010/main" w="25400">
                <a:solidFill>
                  <a:schemeClr val="tx2"/>
                </a:solidFill>
                <a:round/>
                <a:headEnd/>
                <a:tailEnd/>
              </a14:hiddenLine>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6398" name="Line 14"/>
          <p:cNvSpPr>
            <a:spLocks noChangeShapeType="1"/>
          </p:cNvSpPr>
          <p:nvPr/>
        </p:nvSpPr>
        <p:spPr bwMode="auto">
          <a:xfrm flipV="1">
            <a:off x="6229350" y="4632325"/>
            <a:ext cx="0" cy="635000"/>
          </a:xfrm>
          <a:prstGeom prst="line">
            <a:avLst/>
          </a:prstGeom>
          <a:noFill/>
          <a:ln w="127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6399" name="Line 15"/>
          <p:cNvSpPr>
            <a:spLocks noChangeShapeType="1"/>
          </p:cNvSpPr>
          <p:nvPr/>
        </p:nvSpPr>
        <p:spPr bwMode="auto">
          <a:xfrm flipV="1">
            <a:off x="6027738" y="4603750"/>
            <a:ext cx="0" cy="635000"/>
          </a:xfrm>
          <a:prstGeom prst="line">
            <a:avLst/>
          </a:prstGeom>
          <a:noFill/>
          <a:ln w="127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5376" name="Rectangle 16"/>
          <p:cNvSpPr>
            <a:spLocks noChangeArrowheads="1"/>
          </p:cNvSpPr>
          <p:nvPr/>
        </p:nvSpPr>
        <p:spPr bwMode="auto">
          <a:xfrm>
            <a:off x="5575301" y="4687889"/>
            <a:ext cx="600075"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lnSpc>
                <a:spcPts val="3500"/>
              </a:lnSpc>
              <a:tabLst>
                <a:tab pos="457200" algn="l"/>
                <a:tab pos="914400" algn="l"/>
                <a:tab pos="1371600" algn="l"/>
              </a:tabLst>
              <a:defRPr sz="2800">
                <a:solidFill>
                  <a:srgbClr val="FFFF00"/>
                </a:solidFill>
                <a:latin typeface="Arial" panose="020B0604020202020204" pitchFamily="34" charset="0"/>
              </a:defRPr>
            </a:lvl1pPr>
            <a:lvl2pPr marL="742950" indent="-285750">
              <a:lnSpc>
                <a:spcPts val="3500"/>
              </a:lnSpc>
              <a:tabLst>
                <a:tab pos="457200" algn="l"/>
                <a:tab pos="914400" algn="l"/>
                <a:tab pos="1371600" algn="l"/>
              </a:tabLst>
              <a:defRPr sz="2800">
                <a:solidFill>
                  <a:srgbClr val="FFFF00"/>
                </a:solidFill>
                <a:latin typeface="Arial" panose="020B0604020202020204" pitchFamily="34" charset="0"/>
              </a:defRPr>
            </a:lvl2pPr>
            <a:lvl3pPr marL="1143000" indent="-228600">
              <a:lnSpc>
                <a:spcPts val="3500"/>
              </a:lnSpc>
              <a:tabLst>
                <a:tab pos="457200" algn="l"/>
                <a:tab pos="914400" algn="l"/>
                <a:tab pos="1371600" algn="l"/>
              </a:tabLst>
              <a:defRPr sz="2800">
                <a:solidFill>
                  <a:srgbClr val="FFFF00"/>
                </a:solidFill>
                <a:latin typeface="Arial" panose="020B0604020202020204" pitchFamily="34" charset="0"/>
              </a:defRPr>
            </a:lvl3pPr>
            <a:lvl4pPr marL="1600200" indent="-228600">
              <a:lnSpc>
                <a:spcPts val="3500"/>
              </a:lnSpc>
              <a:tabLst>
                <a:tab pos="457200" algn="l"/>
                <a:tab pos="914400" algn="l"/>
                <a:tab pos="1371600" algn="l"/>
              </a:tabLst>
              <a:defRPr sz="2800">
                <a:solidFill>
                  <a:srgbClr val="FFFF00"/>
                </a:solidFill>
                <a:latin typeface="Arial" panose="020B0604020202020204" pitchFamily="34" charset="0"/>
              </a:defRPr>
            </a:lvl4pPr>
            <a:lvl5pPr marL="2057400" indent="-228600">
              <a:lnSpc>
                <a:spcPts val="3500"/>
              </a:lnSpc>
              <a:tabLst>
                <a:tab pos="457200" algn="l"/>
                <a:tab pos="914400" algn="l"/>
                <a:tab pos="1371600" algn="l"/>
              </a:tabLst>
              <a:defRPr sz="2800">
                <a:solidFill>
                  <a:srgbClr val="FFFF00"/>
                </a:solidFill>
                <a:latin typeface="Arial" panose="020B0604020202020204" pitchFamily="34" charset="0"/>
              </a:defRPr>
            </a:lvl5pPr>
            <a:lvl6pPr marL="25146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6pPr>
            <a:lvl7pPr marL="29718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7pPr>
            <a:lvl8pPr marL="34290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8pPr>
            <a:lvl9pPr marL="38862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9pPr>
          </a:lstStyle>
          <a:p>
            <a:pPr eaLnBrk="0" fontAlgn="base" hangingPunct="0">
              <a:lnSpc>
                <a:spcPts val="3600"/>
              </a:lnSpc>
              <a:spcBef>
                <a:spcPct val="0"/>
              </a:spcBef>
              <a:spcAft>
                <a:spcPct val="0"/>
              </a:spcAft>
            </a:pPr>
            <a:r>
              <a:rPr lang="en-US" altLang="en-US" sz="3000" b="1">
                <a:solidFill>
                  <a:srgbClr val="000000"/>
                </a:solidFill>
              </a:rPr>
              <a:t>H</a:t>
            </a:r>
          </a:p>
        </p:txBody>
      </p:sp>
      <p:sp>
        <p:nvSpPr>
          <p:cNvPr id="15377" name="Rectangle 17"/>
          <p:cNvSpPr>
            <a:spLocks noChangeArrowheads="1"/>
          </p:cNvSpPr>
          <p:nvPr/>
        </p:nvSpPr>
        <p:spPr bwMode="auto">
          <a:xfrm>
            <a:off x="6370639" y="4673600"/>
            <a:ext cx="600075"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lnSpc>
                <a:spcPts val="3500"/>
              </a:lnSpc>
              <a:tabLst>
                <a:tab pos="457200" algn="l"/>
                <a:tab pos="914400" algn="l"/>
                <a:tab pos="1371600" algn="l"/>
              </a:tabLst>
              <a:defRPr sz="2800">
                <a:solidFill>
                  <a:srgbClr val="FFFF00"/>
                </a:solidFill>
                <a:latin typeface="Arial" panose="020B0604020202020204" pitchFamily="34" charset="0"/>
              </a:defRPr>
            </a:lvl1pPr>
            <a:lvl2pPr marL="742950" indent="-285750">
              <a:lnSpc>
                <a:spcPts val="3500"/>
              </a:lnSpc>
              <a:tabLst>
                <a:tab pos="457200" algn="l"/>
                <a:tab pos="914400" algn="l"/>
                <a:tab pos="1371600" algn="l"/>
              </a:tabLst>
              <a:defRPr sz="2800">
                <a:solidFill>
                  <a:srgbClr val="FFFF00"/>
                </a:solidFill>
                <a:latin typeface="Arial" panose="020B0604020202020204" pitchFamily="34" charset="0"/>
              </a:defRPr>
            </a:lvl2pPr>
            <a:lvl3pPr marL="1143000" indent="-228600">
              <a:lnSpc>
                <a:spcPts val="3500"/>
              </a:lnSpc>
              <a:tabLst>
                <a:tab pos="457200" algn="l"/>
                <a:tab pos="914400" algn="l"/>
                <a:tab pos="1371600" algn="l"/>
              </a:tabLst>
              <a:defRPr sz="2800">
                <a:solidFill>
                  <a:srgbClr val="FFFF00"/>
                </a:solidFill>
                <a:latin typeface="Arial" panose="020B0604020202020204" pitchFamily="34" charset="0"/>
              </a:defRPr>
            </a:lvl3pPr>
            <a:lvl4pPr marL="1600200" indent="-228600">
              <a:lnSpc>
                <a:spcPts val="3500"/>
              </a:lnSpc>
              <a:tabLst>
                <a:tab pos="457200" algn="l"/>
                <a:tab pos="914400" algn="l"/>
                <a:tab pos="1371600" algn="l"/>
              </a:tabLst>
              <a:defRPr sz="2800">
                <a:solidFill>
                  <a:srgbClr val="FFFF00"/>
                </a:solidFill>
                <a:latin typeface="Arial" panose="020B0604020202020204" pitchFamily="34" charset="0"/>
              </a:defRPr>
            </a:lvl4pPr>
            <a:lvl5pPr marL="2057400" indent="-228600">
              <a:lnSpc>
                <a:spcPts val="3500"/>
              </a:lnSpc>
              <a:tabLst>
                <a:tab pos="457200" algn="l"/>
                <a:tab pos="914400" algn="l"/>
                <a:tab pos="1371600" algn="l"/>
              </a:tabLst>
              <a:defRPr sz="2800">
                <a:solidFill>
                  <a:srgbClr val="FFFF00"/>
                </a:solidFill>
                <a:latin typeface="Arial" panose="020B0604020202020204" pitchFamily="34" charset="0"/>
              </a:defRPr>
            </a:lvl5pPr>
            <a:lvl6pPr marL="25146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6pPr>
            <a:lvl7pPr marL="29718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7pPr>
            <a:lvl8pPr marL="34290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8pPr>
            <a:lvl9pPr marL="38862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9pPr>
          </a:lstStyle>
          <a:p>
            <a:pPr eaLnBrk="0" fontAlgn="base" hangingPunct="0">
              <a:lnSpc>
                <a:spcPts val="3600"/>
              </a:lnSpc>
              <a:spcBef>
                <a:spcPct val="0"/>
              </a:spcBef>
              <a:spcAft>
                <a:spcPct val="0"/>
              </a:spcAft>
            </a:pPr>
            <a:r>
              <a:rPr lang="en-US" altLang="en-US" sz="3000" b="1">
                <a:solidFill>
                  <a:srgbClr val="000000"/>
                </a:solidFill>
              </a:rPr>
              <a:t>H</a:t>
            </a:r>
          </a:p>
        </p:txBody>
      </p:sp>
      <p:sp>
        <p:nvSpPr>
          <p:cNvPr id="16402" name="Rectangle 18"/>
          <p:cNvSpPr>
            <a:spLocks noGrp="1" noChangeArrowheads="1"/>
          </p:cNvSpPr>
          <p:nvPr>
            <p:ph type="title"/>
          </p:nvPr>
        </p:nvSpPr>
        <p:spPr>
          <a:xfrm>
            <a:off x="1984376" y="219076"/>
            <a:ext cx="3148013" cy="677863"/>
          </a:xfrm>
          <a:ln cap="flat"/>
        </p:spPr>
        <p:txBody>
          <a:bodyPr/>
          <a:lstStyle/>
          <a:p>
            <a:pPr>
              <a:defRPr/>
            </a:pPr>
            <a:r>
              <a:rPr lang="en-US" altLang="en-US"/>
              <a:t>Figure 1.14</a:t>
            </a:r>
          </a:p>
        </p:txBody>
      </p:sp>
    </p:spTree>
    <p:extLst>
      <p:ext uri="{BB962C8B-B14F-4D97-AF65-F5344CB8AC3E}">
        <p14:creationId xmlns:p14="http://schemas.microsoft.com/office/powerpoint/2010/main" val="3620784501"/>
      </p:ext>
    </p:extLst>
  </p:cSld>
  <p:clrMapOvr>
    <a:overrideClrMapping bg1="dk2" tx1="lt1" bg2="dk1" tx2="lt2" accent1="accent1" accent2="accent2" accent3="accent3" accent4="accent4" accent5="accent5" accent6="accent6" hlink="hlink" folHlink="folHlink"/>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50CB2C-D42F-4743-AC42-A955CE3E19E3}"/>
              </a:ext>
            </a:extLst>
          </p:cNvPr>
          <p:cNvPicPr>
            <a:picLocks noChangeAspect="1"/>
          </p:cNvPicPr>
          <p:nvPr/>
        </p:nvPicPr>
        <p:blipFill>
          <a:blip r:embed="rId2"/>
          <a:stretch>
            <a:fillRect/>
          </a:stretch>
        </p:blipFill>
        <p:spPr>
          <a:xfrm>
            <a:off x="466725" y="370778"/>
            <a:ext cx="11258550" cy="5715000"/>
          </a:xfrm>
          <a:prstGeom prst="rect">
            <a:avLst/>
          </a:prstGeom>
        </p:spPr>
      </p:pic>
    </p:spTree>
    <p:extLst>
      <p:ext uri="{BB962C8B-B14F-4D97-AF65-F5344CB8AC3E}">
        <p14:creationId xmlns:p14="http://schemas.microsoft.com/office/powerpoint/2010/main" val="33793107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1" y="1296365"/>
          <a:ext cx="12066627" cy="4935314"/>
        </p:xfrm>
        <a:graphic>
          <a:graphicData uri="http://schemas.openxmlformats.org/presentationml/2006/ole">
            <mc:AlternateContent xmlns:mc="http://schemas.openxmlformats.org/markup-compatibility/2006">
              <mc:Choice xmlns:v="urn:schemas-microsoft-com:vml" Requires="v">
                <p:oleObj name="CS ChemDraw Drawing" r:id="rId2" imgW="6734160" imgH="2754720" progId="ChemDraw.Document.6.0">
                  <p:embed/>
                </p:oleObj>
              </mc:Choice>
              <mc:Fallback>
                <p:oleObj name="CS ChemDraw Drawing" r:id="rId2" imgW="6734160" imgH="2754720" progId="ChemDraw.Document.6.0">
                  <p:embed/>
                  <p:pic>
                    <p:nvPicPr>
                      <p:cNvPr id="3" name="Object 2"/>
                      <p:cNvPicPr/>
                      <p:nvPr/>
                    </p:nvPicPr>
                    <p:blipFill>
                      <a:blip r:embed="rId3"/>
                      <a:stretch>
                        <a:fillRect/>
                      </a:stretch>
                    </p:blipFill>
                    <p:spPr>
                      <a:xfrm>
                        <a:off x="-1" y="1296365"/>
                        <a:ext cx="12066627" cy="4935314"/>
                      </a:xfrm>
                      <a:prstGeom prst="rect">
                        <a:avLst/>
                      </a:prstGeom>
                    </p:spPr>
                  </p:pic>
                </p:oleObj>
              </mc:Fallback>
            </mc:AlternateContent>
          </a:graphicData>
        </a:graphic>
      </p:graphicFrame>
    </p:spTree>
    <p:extLst>
      <p:ext uri="{BB962C8B-B14F-4D97-AF65-F5344CB8AC3E}">
        <p14:creationId xmlns:p14="http://schemas.microsoft.com/office/powerpoint/2010/main" val="28473903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e:Phosphorus-trichloride-difluoride-2D.png - Wikimedia Comm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108" y="484451"/>
            <a:ext cx="3903954" cy="32189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7765232" y="311291"/>
            <a:ext cx="4426768" cy="4052365"/>
          </a:xfrm>
          <a:prstGeom prst="rect">
            <a:avLst/>
          </a:prstGeom>
        </p:spPr>
      </p:pic>
    </p:spTree>
    <p:extLst>
      <p:ext uri="{BB962C8B-B14F-4D97-AF65-F5344CB8AC3E}">
        <p14:creationId xmlns:p14="http://schemas.microsoft.com/office/powerpoint/2010/main" val="9986112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95709" y="0"/>
            <a:ext cx="6219927" cy="4072239"/>
          </a:xfrm>
          <a:prstGeom prst="rect">
            <a:avLst/>
          </a:prstGeom>
        </p:spPr>
      </p:pic>
      <p:pic>
        <p:nvPicPr>
          <p:cNvPr id="4" name="Picture 3"/>
          <p:cNvPicPr>
            <a:picLocks noChangeAspect="1"/>
          </p:cNvPicPr>
          <p:nvPr/>
        </p:nvPicPr>
        <p:blipFill>
          <a:blip r:embed="rId3"/>
          <a:stretch>
            <a:fillRect/>
          </a:stretch>
        </p:blipFill>
        <p:spPr>
          <a:xfrm>
            <a:off x="442717" y="198819"/>
            <a:ext cx="2415053" cy="3192564"/>
          </a:xfrm>
          <a:prstGeom prst="rect">
            <a:avLst/>
          </a:prstGeom>
        </p:spPr>
      </p:pic>
      <p:pic>
        <p:nvPicPr>
          <p:cNvPr id="4100" name="Picture 4" descr="Thionyl tetrafluoride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7524" y="4072239"/>
            <a:ext cx="2095500" cy="213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501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84498" y="855941"/>
            <a:ext cx="6166458" cy="4283219"/>
          </a:xfrm>
          <a:prstGeom prst="rect">
            <a:avLst/>
          </a:prstGeom>
        </p:spPr>
      </p:pic>
      <p:pic>
        <p:nvPicPr>
          <p:cNvPr id="5" name="Picture 4"/>
          <p:cNvPicPr>
            <a:picLocks noChangeAspect="1"/>
          </p:cNvPicPr>
          <p:nvPr/>
        </p:nvPicPr>
        <p:blipFill>
          <a:blip r:embed="rId3"/>
          <a:stretch>
            <a:fillRect/>
          </a:stretch>
        </p:blipFill>
        <p:spPr>
          <a:xfrm>
            <a:off x="991842" y="269073"/>
            <a:ext cx="3742203" cy="5113862"/>
          </a:xfrm>
          <a:prstGeom prst="rect">
            <a:avLst/>
          </a:prstGeom>
        </p:spPr>
      </p:pic>
    </p:spTree>
    <p:extLst>
      <p:ext uri="{BB962C8B-B14F-4D97-AF65-F5344CB8AC3E}">
        <p14:creationId xmlns:p14="http://schemas.microsoft.com/office/powerpoint/2010/main" val="32775771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267638" y="1665903"/>
            <a:ext cx="2548524" cy="1138484"/>
          </a:xfrm>
          <a:prstGeom prst="rect">
            <a:avLst/>
          </a:prstGeom>
        </p:spPr>
      </p:pic>
      <p:pic>
        <p:nvPicPr>
          <p:cNvPr id="6" name="Picture 5"/>
          <p:cNvPicPr>
            <a:picLocks noChangeAspect="1"/>
          </p:cNvPicPr>
          <p:nvPr/>
        </p:nvPicPr>
        <p:blipFill>
          <a:blip r:embed="rId3"/>
          <a:stretch>
            <a:fillRect/>
          </a:stretch>
        </p:blipFill>
        <p:spPr>
          <a:xfrm>
            <a:off x="9160692" y="821005"/>
            <a:ext cx="2321393" cy="3585652"/>
          </a:xfrm>
          <a:prstGeom prst="rect">
            <a:avLst/>
          </a:prstGeom>
        </p:spPr>
      </p:pic>
      <p:pic>
        <p:nvPicPr>
          <p:cNvPr id="7" name="Picture 6">
            <a:extLst>
              <a:ext uri="{FF2B5EF4-FFF2-40B4-BE49-F238E27FC236}">
                <a16:creationId xmlns:a16="http://schemas.microsoft.com/office/drawing/2014/main" id="{1E9FBC55-894C-4A02-9C1D-B8322F9639E0}"/>
              </a:ext>
            </a:extLst>
          </p:cNvPr>
          <p:cNvPicPr>
            <a:picLocks noChangeAspect="1"/>
          </p:cNvPicPr>
          <p:nvPr/>
        </p:nvPicPr>
        <p:blipFill>
          <a:blip r:embed="rId4"/>
          <a:stretch>
            <a:fillRect/>
          </a:stretch>
        </p:blipFill>
        <p:spPr>
          <a:xfrm>
            <a:off x="798397" y="1433235"/>
            <a:ext cx="2432211" cy="1371152"/>
          </a:xfrm>
          <a:prstGeom prst="rect">
            <a:avLst/>
          </a:prstGeom>
        </p:spPr>
      </p:pic>
    </p:spTree>
    <p:extLst>
      <p:ext uri="{BB962C8B-B14F-4D97-AF65-F5344CB8AC3E}">
        <p14:creationId xmlns:p14="http://schemas.microsoft.com/office/powerpoint/2010/main" val="7492555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626" y="436542"/>
            <a:ext cx="10515600" cy="1325563"/>
          </a:xfrm>
        </p:spPr>
        <p:txBody>
          <a:bodyPr/>
          <a:lstStyle/>
          <a:p>
            <a:pPr algn="r" rtl="1"/>
            <a:r>
              <a:rPr lang="fa-IR" dirty="0"/>
              <a:t>قاعده بنت و پیوند</a:t>
            </a:r>
            <a:endParaRPr lang="en-US" dirty="0"/>
          </a:p>
        </p:txBody>
      </p:sp>
      <p:pic>
        <p:nvPicPr>
          <p:cNvPr id="3" name="Picture 2"/>
          <p:cNvPicPr>
            <a:picLocks noChangeAspect="1"/>
          </p:cNvPicPr>
          <p:nvPr/>
        </p:nvPicPr>
        <p:blipFill>
          <a:blip r:embed="rId2"/>
          <a:stretch>
            <a:fillRect/>
          </a:stretch>
        </p:blipFill>
        <p:spPr>
          <a:xfrm>
            <a:off x="5287905" y="507959"/>
            <a:ext cx="2426418" cy="1182727"/>
          </a:xfrm>
          <a:prstGeom prst="rect">
            <a:avLst/>
          </a:prstGeom>
        </p:spPr>
      </p:pic>
      <p:pic>
        <p:nvPicPr>
          <p:cNvPr id="4" name="Picture 3"/>
          <p:cNvPicPr>
            <a:picLocks noChangeAspect="1"/>
          </p:cNvPicPr>
          <p:nvPr/>
        </p:nvPicPr>
        <p:blipFill>
          <a:blip r:embed="rId3"/>
          <a:stretch>
            <a:fillRect/>
          </a:stretch>
        </p:blipFill>
        <p:spPr>
          <a:xfrm>
            <a:off x="396718" y="2740179"/>
            <a:ext cx="5124564" cy="1098337"/>
          </a:xfrm>
          <a:prstGeom prst="rect">
            <a:avLst/>
          </a:prstGeom>
        </p:spPr>
      </p:pic>
      <p:sp>
        <p:nvSpPr>
          <p:cNvPr id="6" name="Rectangle 5"/>
          <p:cNvSpPr/>
          <p:nvPr/>
        </p:nvSpPr>
        <p:spPr>
          <a:xfrm>
            <a:off x="729205" y="1833522"/>
            <a:ext cx="10366807" cy="769441"/>
          </a:xfrm>
          <a:prstGeom prst="rect">
            <a:avLst/>
          </a:prstGeom>
        </p:spPr>
        <p:txBody>
          <a:bodyPr wrap="square">
            <a:spAutoFit/>
          </a:bodyPr>
          <a:lstStyle/>
          <a:p>
            <a:pPr algn="r" rtl="1"/>
            <a:r>
              <a:rPr lang="fa-IR" sz="4400" dirty="0">
                <a:solidFill>
                  <a:prstClr val="black"/>
                </a:solidFill>
                <a:latin typeface="Calibri Light" panose="020F0302020204030204"/>
                <a:ea typeface="+mj-ea"/>
                <a:cs typeface="Times New Roman" panose="02020603050405020304" pitchFamily="18" charset="0"/>
              </a:rPr>
              <a:t> این ترکیبات را بر حسب افزایش زاویه پیوند مرتب کنید </a:t>
            </a:r>
            <a:endParaRPr lang="en-US" dirty="0"/>
          </a:p>
        </p:txBody>
      </p:sp>
      <p:sp>
        <p:nvSpPr>
          <p:cNvPr id="7" name="Rectangle 6"/>
          <p:cNvSpPr/>
          <p:nvPr/>
        </p:nvSpPr>
        <p:spPr>
          <a:xfrm>
            <a:off x="1033485" y="4890319"/>
            <a:ext cx="3677411" cy="769441"/>
          </a:xfrm>
          <a:prstGeom prst="rect">
            <a:avLst/>
          </a:prstGeom>
        </p:spPr>
        <p:txBody>
          <a:bodyPr wrap="square">
            <a:spAutoFit/>
          </a:bodyPr>
          <a:lstStyle/>
          <a:p>
            <a:r>
              <a:rPr lang="en-US" sz="4400" dirty="0">
                <a:solidFill>
                  <a:srgbClr val="5B9BD5"/>
                </a:solidFill>
                <a:latin typeface="Times New Roman" panose="02020603050405020304" pitchFamily="18" charset="0"/>
                <a:ea typeface="Calibri" panose="020F0502020204030204" pitchFamily="34" charset="0"/>
              </a:rPr>
              <a:t>PH</a:t>
            </a:r>
            <a:r>
              <a:rPr lang="en-US" sz="4400" baseline="-25000" dirty="0">
                <a:solidFill>
                  <a:srgbClr val="5B9BD5"/>
                </a:solidFill>
                <a:latin typeface="Times New Roman" panose="02020603050405020304" pitchFamily="18" charset="0"/>
                <a:ea typeface="Calibri" panose="020F0502020204030204" pitchFamily="34" charset="0"/>
              </a:rPr>
              <a:t>3</a:t>
            </a:r>
            <a:r>
              <a:rPr lang="en-US" sz="4400" dirty="0">
                <a:solidFill>
                  <a:srgbClr val="5B9BD5"/>
                </a:solidFill>
                <a:latin typeface="Times New Roman" panose="02020603050405020304" pitchFamily="18" charset="0"/>
                <a:ea typeface="Calibri" panose="020F0502020204030204" pitchFamily="34" charset="0"/>
              </a:rPr>
              <a:t> &lt;</a:t>
            </a:r>
            <a:r>
              <a:rPr lang="en-US" sz="4400" dirty="0">
                <a:solidFill>
                  <a:srgbClr val="ED7D31"/>
                </a:solidFill>
                <a:latin typeface="Times New Roman" panose="02020603050405020304" pitchFamily="18" charset="0"/>
                <a:ea typeface="Calibri" panose="020F0502020204030204" pitchFamily="34" charset="0"/>
              </a:rPr>
              <a:t> </a:t>
            </a:r>
            <a:r>
              <a:rPr lang="en-US" sz="4400" dirty="0">
                <a:solidFill>
                  <a:srgbClr val="385723"/>
                </a:solidFill>
                <a:latin typeface="Times New Roman" panose="02020603050405020304" pitchFamily="18" charset="0"/>
                <a:ea typeface="Calibri" panose="020F0502020204030204" pitchFamily="34" charset="0"/>
              </a:rPr>
              <a:t>PF</a:t>
            </a:r>
            <a:r>
              <a:rPr lang="en-US" sz="4400" baseline="-25000" dirty="0">
                <a:solidFill>
                  <a:srgbClr val="385723"/>
                </a:solidFill>
                <a:latin typeface="Times New Roman" panose="02020603050405020304" pitchFamily="18" charset="0"/>
                <a:ea typeface="Calibri" panose="020F0502020204030204" pitchFamily="34" charset="0"/>
              </a:rPr>
              <a:t>3</a:t>
            </a:r>
            <a:endParaRPr lang="en-US" sz="4400" dirty="0"/>
          </a:p>
        </p:txBody>
      </p:sp>
      <p:graphicFrame>
        <p:nvGraphicFramePr>
          <p:cNvPr id="10" name="Object 9">
            <a:extLst>
              <a:ext uri="{FF2B5EF4-FFF2-40B4-BE49-F238E27FC236}">
                <a16:creationId xmlns:a16="http://schemas.microsoft.com/office/drawing/2014/main" id="{0400D7F5-1B83-4D1F-A0B0-9CDAD46511EF}"/>
              </a:ext>
            </a:extLst>
          </p:cNvPr>
          <p:cNvGraphicFramePr>
            <a:graphicFrameLocks noChangeAspect="1"/>
          </p:cNvGraphicFramePr>
          <p:nvPr/>
        </p:nvGraphicFramePr>
        <p:xfrm>
          <a:off x="5681142" y="3838516"/>
          <a:ext cx="6389843" cy="2511525"/>
        </p:xfrm>
        <a:graphic>
          <a:graphicData uri="http://schemas.openxmlformats.org/presentationml/2006/ole">
            <mc:AlternateContent xmlns:mc="http://schemas.openxmlformats.org/markup-compatibility/2006">
              <mc:Choice xmlns:v="urn:schemas-microsoft-com:vml" Requires="v">
                <p:oleObj name="CS ChemDraw Drawing" r:id="rId4" imgW="3242880" imgH="1275120" progId="ChemDraw.Document.6.0">
                  <p:embed/>
                </p:oleObj>
              </mc:Choice>
              <mc:Fallback>
                <p:oleObj name="CS ChemDraw Drawing" r:id="rId4" imgW="3242880" imgH="1275120" progId="ChemDraw.Document.6.0">
                  <p:embed/>
                  <p:pic>
                    <p:nvPicPr>
                      <p:cNvPr id="10" name="Object 9">
                        <a:extLst>
                          <a:ext uri="{FF2B5EF4-FFF2-40B4-BE49-F238E27FC236}">
                            <a16:creationId xmlns:a16="http://schemas.microsoft.com/office/drawing/2014/main" id="{0400D7F5-1B83-4D1F-A0B0-9CDAD46511EF}"/>
                          </a:ext>
                        </a:extLst>
                      </p:cNvPr>
                      <p:cNvPicPr/>
                      <p:nvPr/>
                    </p:nvPicPr>
                    <p:blipFill>
                      <a:blip r:embed="rId5"/>
                      <a:stretch>
                        <a:fillRect/>
                      </a:stretch>
                    </p:blipFill>
                    <p:spPr>
                      <a:xfrm>
                        <a:off x="5681142" y="3838516"/>
                        <a:ext cx="6389843" cy="2511525"/>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848862FF-1BE7-466B-82ED-CA2BACEFF500}"/>
              </a:ext>
            </a:extLst>
          </p:cNvPr>
          <p:cNvPicPr>
            <a:picLocks noChangeAspect="1"/>
          </p:cNvPicPr>
          <p:nvPr/>
        </p:nvPicPr>
        <p:blipFill>
          <a:blip r:embed="rId6"/>
          <a:stretch>
            <a:fillRect/>
          </a:stretch>
        </p:blipFill>
        <p:spPr>
          <a:xfrm>
            <a:off x="2114348" y="5659760"/>
            <a:ext cx="493131" cy="1098337"/>
          </a:xfrm>
          <a:prstGeom prst="rect">
            <a:avLst/>
          </a:prstGeom>
        </p:spPr>
      </p:pic>
      <p:pic>
        <p:nvPicPr>
          <p:cNvPr id="13" name="Picture 12">
            <a:extLst>
              <a:ext uri="{FF2B5EF4-FFF2-40B4-BE49-F238E27FC236}">
                <a16:creationId xmlns:a16="http://schemas.microsoft.com/office/drawing/2014/main" id="{28392807-95F7-4F4D-B183-A710F4ACDDFC}"/>
              </a:ext>
            </a:extLst>
          </p:cNvPr>
          <p:cNvPicPr>
            <a:picLocks noChangeAspect="1"/>
          </p:cNvPicPr>
          <p:nvPr/>
        </p:nvPicPr>
        <p:blipFill>
          <a:blip r:embed="rId6"/>
          <a:stretch>
            <a:fillRect/>
          </a:stretch>
        </p:blipFill>
        <p:spPr>
          <a:xfrm>
            <a:off x="9276859" y="5444169"/>
            <a:ext cx="493131" cy="1098337"/>
          </a:xfrm>
          <a:prstGeom prst="rect">
            <a:avLst/>
          </a:prstGeom>
        </p:spPr>
      </p:pic>
    </p:spTree>
    <p:extLst>
      <p:ext uri="{BB962C8B-B14F-4D97-AF65-F5344CB8AC3E}">
        <p14:creationId xmlns:p14="http://schemas.microsoft.com/office/powerpoint/2010/main" val="35669169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 </a:t>
            </a:r>
            <a:r>
              <a:rPr lang="fa-IR" dirty="0">
                <a:solidFill>
                  <a:srgbClr val="6600CC"/>
                </a:solidFill>
              </a:rPr>
              <a:t>ساختار این دو مولکول را با هم مقایسه کنید.</a:t>
            </a:r>
            <a:endParaRPr lang="en-US" dirty="0">
              <a:solidFill>
                <a:srgbClr val="6600CC"/>
              </a:solidFill>
            </a:endParaRPr>
          </a:p>
        </p:txBody>
      </p:sp>
      <p:sp>
        <p:nvSpPr>
          <p:cNvPr id="3" name="Rectangle 2"/>
          <p:cNvSpPr/>
          <p:nvPr/>
        </p:nvSpPr>
        <p:spPr>
          <a:xfrm>
            <a:off x="678186" y="2673360"/>
            <a:ext cx="4918334" cy="769441"/>
          </a:xfrm>
          <a:prstGeom prst="rect">
            <a:avLst/>
          </a:prstGeom>
        </p:spPr>
        <p:txBody>
          <a:bodyPr wrap="none">
            <a:spAutoFit/>
          </a:bodyPr>
          <a:lstStyle/>
          <a:p>
            <a:r>
              <a:rPr lang="en-US" sz="4400" dirty="0">
                <a:solidFill>
                  <a:srgbClr val="385723"/>
                </a:solidFill>
                <a:latin typeface="Times New Roman" panose="02020603050405020304" pitchFamily="18" charset="0"/>
                <a:ea typeface="Calibri" panose="020F0502020204030204" pitchFamily="34" charset="0"/>
              </a:rPr>
              <a:t>N(CH</a:t>
            </a:r>
            <a:r>
              <a:rPr lang="en-US" sz="4400" baseline="-25000" dirty="0">
                <a:solidFill>
                  <a:srgbClr val="385723"/>
                </a:solidFill>
                <a:latin typeface="Times New Roman" panose="02020603050405020304" pitchFamily="18" charset="0"/>
                <a:ea typeface="Calibri" panose="020F0502020204030204" pitchFamily="34" charset="0"/>
              </a:rPr>
              <a:t>3</a:t>
            </a:r>
            <a:r>
              <a:rPr lang="en-US" sz="4400" dirty="0">
                <a:solidFill>
                  <a:srgbClr val="385723"/>
                </a:solidFill>
                <a:latin typeface="Times New Roman" panose="02020603050405020304" pitchFamily="18" charset="0"/>
                <a:ea typeface="Calibri" panose="020F0502020204030204" pitchFamily="34" charset="0"/>
              </a:rPr>
              <a:t>)</a:t>
            </a:r>
            <a:r>
              <a:rPr lang="en-US" sz="4400" baseline="-25000" dirty="0">
                <a:solidFill>
                  <a:srgbClr val="385723"/>
                </a:solidFill>
                <a:latin typeface="Times New Roman" panose="02020603050405020304" pitchFamily="18" charset="0"/>
                <a:ea typeface="Calibri" panose="020F0502020204030204" pitchFamily="34" charset="0"/>
              </a:rPr>
              <a:t>3   ,    </a:t>
            </a:r>
            <a:r>
              <a:rPr lang="en-US" sz="4400" dirty="0">
                <a:solidFill>
                  <a:srgbClr val="0066FF"/>
                </a:solidFill>
                <a:latin typeface="Times New Roman" panose="02020603050405020304" pitchFamily="18" charset="0"/>
                <a:ea typeface="Calibri" panose="020F0502020204030204" pitchFamily="34" charset="0"/>
              </a:rPr>
              <a:t>N(SiH</a:t>
            </a:r>
            <a:r>
              <a:rPr lang="en-US" sz="4400" baseline="-25000" dirty="0">
                <a:solidFill>
                  <a:srgbClr val="0066FF"/>
                </a:solidFill>
                <a:latin typeface="Times New Roman" panose="02020603050405020304" pitchFamily="18" charset="0"/>
                <a:ea typeface="Calibri" panose="020F0502020204030204" pitchFamily="34" charset="0"/>
              </a:rPr>
              <a:t>3</a:t>
            </a:r>
            <a:r>
              <a:rPr lang="en-US" sz="4400" dirty="0">
                <a:solidFill>
                  <a:srgbClr val="0066FF"/>
                </a:solidFill>
                <a:latin typeface="Times New Roman" panose="02020603050405020304" pitchFamily="18" charset="0"/>
                <a:ea typeface="Calibri" panose="020F0502020204030204" pitchFamily="34" charset="0"/>
              </a:rPr>
              <a:t>)</a:t>
            </a:r>
            <a:r>
              <a:rPr lang="en-US" sz="4400" baseline="-25000" dirty="0">
                <a:solidFill>
                  <a:srgbClr val="0066FF"/>
                </a:solidFill>
                <a:latin typeface="Times New Roman" panose="02020603050405020304" pitchFamily="18" charset="0"/>
                <a:ea typeface="Calibri" panose="020F0502020204030204" pitchFamily="34" charset="0"/>
              </a:rPr>
              <a:t>3</a:t>
            </a:r>
            <a:endParaRPr lang="en-US" sz="4400" dirty="0">
              <a:solidFill>
                <a:srgbClr val="0066FF"/>
              </a:solidFill>
            </a:endParaRPr>
          </a:p>
        </p:txBody>
      </p:sp>
    </p:spTree>
    <p:extLst>
      <p:ext uri="{BB962C8B-B14F-4D97-AF65-F5344CB8AC3E}">
        <p14:creationId xmlns:p14="http://schemas.microsoft.com/office/powerpoint/2010/main" val="38093702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a:solidFill>
                  <a:schemeClr val="accent2">
                    <a:lumMod val="75000"/>
                  </a:schemeClr>
                </a:solidFill>
              </a:rPr>
              <a:t>تعیین شکل هندسی و نظریه</a:t>
            </a:r>
            <a:br>
              <a:rPr lang="en-US" dirty="0">
                <a:solidFill>
                  <a:schemeClr val="accent2">
                    <a:lumMod val="75000"/>
                  </a:schemeClr>
                </a:solidFill>
              </a:rPr>
            </a:br>
            <a:r>
              <a:rPr lang="fa-IR" dirty="0">
                <a:solidFill>
                  <a:schemeClr val="accent2">
                    <a:lumMod val="75000"/>
                  </a:schemeClr>
                </a:solidFill>
              </a:rPr>
              <a:t> </a:t>
            </a:r>
            <a:r>
              <a:rPr lang="en-US" dirty="0">
                <a:solidFill>
                  <a:schemeClr val="accent2">
                    <a:lumMod val="75000"/>
                  </a:schemeClr>
                </a:solidFill>
              </a:rPr>
              <a:t>VSEPR</a:t>
            </a:r>
          </a:p>
        </p:txBody>
      </p:sp>
    </p:spTree>
    <p:extLst>
      <p:ext uri="{BB962C8B-B14F-4D97-AF65-F5344CB8AC3E}">
        <p14:creationId xmlns:p14="http://schemas.microsoft.com/office/powerpoint/2010/main" val="206302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036" y="214945"/>
            <a:ext cx="11785600" cy="5632311"/>
          </a:xfrm>
          <a:prstGeom prst="rect">
            <a:avLst/>
          </a:prstGeom>
        </p:spPr>
        <p:txBody>
          <a:bodyPr wrap="square">
            <a:spAutoFit/>
          </a:bodyPr>
          <a:lstStyle/>
          <a:p>
            <a:pPr algn="just" rtl="1"/>
            <a:r>
              <a:rPr lang="fa-IR" sz="3600" dirty="0"/>
              <a:t>شکل هندسی ترکیبات تعیین کننده بسیاری از ویژگی های آنان بوده وبسیاری از خواص آنان را توجیه می کند. نظریه </a:t>
            </a:r>
            <a:r>
              <a:rPr lang="en-US" sz="3600" dirty="0"/>
              <a:t>VSEPR </a:t>
            </a:r>
            <a:r>
              <a:rPr lang="fa-IR" sz="3600" dirty="0"/>
              <a:t>که براساس دافعه بین جفت الکترون ها استوار است یکی از نظریاتی است که می تواند شکل هندسی تر کیبات را تعیین کند.</a:t>
            </a:r>
            <a:endParaRPr lang="en-US" sz="3600" dirty="0"/>
          </a:p>
          <a:p>
            <a:pPr algn="just" rtl="1"/>
            <a:r>
              <a:rPr lang="fa-IR" sz="3600" dirty="0"/>
              <a:t> مطابق این نظریه جفت الکترون های پیوندی وناپیوندی نسبت به هم طوری جهت گیری می کنند که نسبت به هم بیشترین فاصله را داشته وبر هم، کمترین دافعه را اعمال کنند.</a:t>
            </a:r>
          </a:p>
          <a:p>
            <a:pPr algn="r" rtl="1"/>
            <a:r>
              <a:rPr lang="fa-IR" sz="3600" dirty="0"/>
              <a:t> دافعه‌ی جفت الکترون‌های ناپیوندی و پیوندی به صورت زیر است:</a:t>
            </a:r>
          </a:p>
          <a:p>
            <a:pPr algn="r" rtl="1"/>
            <a:r>
              <a:rPr lang="fa-IR" sz="3600" dirty="0"/>
              <a:t>پیوندی --- پیوندی &lt; پیوندی --- ناپیوندی &lt; ناپیوندی --- ناپیوندی</a:t>
            </a:r>
          </a:p>
          <a:p>
            <a:pPr algn="r" rtl="1"/>
            <a:endParaRPr lang="en-US" sz="3600" dirty="0">
              <a:solidFill>
                <a:srgbClr val="00B050"/>
              </a:solidFill>
            </a:endParaRPr>
          </a:p>
        </p:txBody>
      </p:sp>
    </p:spTree>
    <p:extLst>
      <p:ext uri="{BB962C8B-B14F-4D97-AF65-F5344CB8AC3E}">
        <p14:creationId xmlns:p14="http://schemas.microsoft.com/office/powerpoint/2010/main" val="2766138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611313" y="2487613"/>
            <a:ext cx="1381790" cy="1013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1pPr>
            <a:lvl2pPr>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2pPr>
            <a:lvl3pPr>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3pPr>
            <a:lvl4pPr>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4pPr>
            <a:lvl5pPr>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5pPr>
            <a:lvl6pPr fontAlgn="base">
              <a:spcBef>
                <a:spcPct val="0"/>
              </a:spcBef>
              <a:spcAft>
                <a:spcPct val="0"/>
              </a:spcAft>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6pPr>
            <a:lvl7pPr fontAlgn="base">
              <a:spcBef>
                <a:spcPct val="0"/>
              </a:spcBef>
              <a:spcAft>
                <a:spcPct val="0"/>
              </a:spcAft>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7pPr>
            <a:lvl8pPr fontAlgn="base">
              <a:spcBef>
                <a:spcPct val="0"/>
              </a:spcBef>
              <a:spcAft>
                <a:spcPct val="0"/>
              </a:spcAft>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8pPr>
            <a:lvl9pPr fontAlgn="base">
              <a:spcBef>
                <a:spcPct val="0"/>
              </a:spcBef>
              <a:spcAft>
                <a:spcPct val="0"/>
              </a:spcAft>
              <a:tabLst>
                <a:tab pos="914400" algn="l"/>
                <a:tab pos="1828800" algn="l"/>
                <a:tab pos="2743200" algn="l"/>
                <a:tab pos="3657600" algn="l"/>
                <a:tab pos="4572000" algn="l"/>
                <a:tab pos="5486400" algn="l"/>
                <a:tab pos="6400800" algn="l"/>
              </a:tabLst>
              <a:defRPr sz="2400">
                <a:solidFill>
                  <a:schemeClr val="tx1"/>
                </a:solidFill>
                <a:latin typeface="Times" panose="02020603050405020304" pitchFamily="18" charset="0"/>
              </a:defRPr>
            </a:lvl9pPr>
          </a:lstStyle>
          <a:p>
            <a:pPr eaLnBrk="0" fontAlgn="base" hangingPunct="0">
              <a:lnSpc>
                <a:spcPts val="3600"/>
              </a:lnSpc>
              <a:spcBef>
                <a:spcPct val="0"/>
              </a:spcBef>
              <a:spcAft>
                <a:spcPct val="0"/>
              </a:spcAft>
              <a:defRPr/>
            </a:pPr>
            <a:r>
              <a:rPr lang="en-US" altLang="en-US" i="1">
                <a:solidFill>
                  <a:srgbClr val="FFFF00"/>
                </a:solidFill>
                <a:effectLst>
                  <a:outerShdw blurRad="38100" dist="38100" dir="2700000" algn="tl">
                    <a:srgbClr val="000000"/>
                  </a:outerShdw>
                </a:effectLst>
                <a:latin typeface="Arial" panose="020B0604020202020204" pitchFamily="34" charset="0"/>
              </a:rPr>
              <a:t>Potential</a:t>
            </a:r>
            <a:br>
              <a:rPr lang="en-US" altLang="en-US" i="1">
                <a:solidFill>
                  <a:srgbClr val="FFFF00"/>
                </a:solidFill>
                <a:effectLst>
                  <a:outerShdw blurRad="38100" dist="38100" dir="2700000" algn="tl">
                    <a:srgbClr val="000000"/>
                  </a:outerShdw>
                </a:effectLst>
                <a:latin typeface="Arial" panose="020B0604020202020204" pitchFamily="34" charset="0"/>
              </a:rPr>
            </a:br>
            <a:r>
              <a:rPr lang="en-US" altLang="en-US" i="1">
                <a:solidFill>
                  <a:srgbClr val="FFFF00"/>
                </a:solidFill>
                <a:effectLst>
                  <a:outerShdw blurRad="38100" dist="38100" dir="2700000" algn="tl">
                    <a:srgbClr val="000000"/>
                  </a:outerShdw>
                </a:effectLst>
                <a:latin typeface="Arial" panose="020B0604020202020204" pitchFamily="34" charset="0"/>
              </a:rPr>
              <a:t>energy</a:t>
            </a:r>
          </a:p>
        </p:txBody>
      </p:sp>
      <p:sp>
        <p:nvSpPr>
          <p:cNvPr id="18435" name="Line 3"/>
          <p:cNvSpPr>
            <a:spLocks noChangeShapeType="1"/>
          </p:cNvSpPr>
          <p:nvPr/>
        </p:nvSpPr>
        <p:spPr bwMode="auto">
          <a:xfrm flipV="1">
            <a:off x="3409950" y="1435100"/>
            <a:ext cx="0" cy="4038600"/>
          </a:xfrm>
          <a:prstGeom prst="line">
            <a:avLst/>
          </a:prstGeom>
          <a:noFill/>
          <a:ln w="254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8436" name="Freeform 4"/>
          <p:cNvSpPr>
            <a:spLocks/>
          </p:cNvSpPr>
          <p:nvPr/>
        </p:nvSpPr>
        <p:spPr bwMode="auto">
          <a:xfrm>
            <a:off x="4298950" y="1803400"/>
            <a:ext cx="3697288" cy="3519488"/>
          </a:xfrm>
          <a:custGeom>
            <a:avLst/>
            <a:gdLst>
              <a:gd name="T0" fmla="*/ 0 w 2329"/>
              <a:gd name="T1" fmla="*/ 0 h 2217"/>
              <a:gd name="T2" fmla="*/ 32 w 2329"/>
              <a:gd name="T3" fmla="*/ 464 h 2217"/>
              <a:gd name="T4" fmla="*/ 64 w 2329"/>
              <a:gd name="T5" fmla="*/ 872 h 2217"/>
              <a:gd name="T6" fmla="*/ 104 w 2329"/>
              <a:gd name="T7" fmla="*/ 1216 h 2217"/>
              <a:gd name="T8" fmla="*/ 144 w 2329"/>
              <a:gd name="T9" fmla="*/ 1504 h 2217"/>
              <a:gd name="T10" fmla="*/ 192 w 2329"/>
              <a:gd name="T11" fmla="*/ 1744 h 2217"/>
              <a:gd name="T12" fmla="*/ 240 w 2329"/>
              <a:gd name="T13" fmla="*/ 1928 h 2217"/>
              <a:gd name="T14" fmla="*/ 288 w 2329"/>
              <a:gd name="T15" fmla="*/ 2064 h 2217"/>
              <a:gd name="T16" fmla="*/ 344 w 2329"/>
              <a:gd name="T17" fmla="*/ 2160 h 2217"/>
              <a:gd name="T18" fmla="*/ 392 w 2329"/>
              <a:gd name="T19" fmla="*/ 2208 h 2217"/>
              <a:gd name="T20" fmla="*/ 448 w 2329"/>
              <a:gd name="T21" fmla="*/ 2216 h 2217"/>
              <a:gd name="T22" fmla="*/ 504 w 2329"/>
              <a:gd name="T23" fmla="*/ 2184 h 2217"/>
              <a:gd name="T24" fmla="*/ 568 w 2329"/>
              <a:gd name="T25" fmla="*/ 2120 h 2217"/>
              <a:gd name="T26" fmla="*/ 624 w 2329"/>
              <a:gd name="T27" fmla="*/ 2024 h 2217"/>
              <a:gd name="T28" fmla="*/ 688 w 2329"/>
              <a:gd name="T29" fmla="*/ 1904 h 2217"/>
              <a:gd name="T30" fmla="*/ 752 w 2329"/>
              <a:gd name="T31" fmla="*/ 1744 h 2217"/>
              <a:gd name="T32" fmla="*/ 816 w 2329"/>
              <a:gd name="T33" fmla="*/ 1576 h 2217"/>
              <a:gd name="T34" fmla="*/ 848 w 2329"/>
              <a:gd name="T35" fmla="*/ 1504 h 2217"/>
              <a:gd name="T36" fmla="*/ 880 w 2329"/>
              <a:gd name="T37" fmla="*/ 1440 h 2217"/>
              <a:gd name="T38" fmla="*/ 920 w 2329"/>
              <a:gd name="T39" fmla="*/ 1376 h 2217"/>
              <a:gd name="T40" fmla="*/ 968 w 2329"/>
              <a:gd name="T41" fmla="*/ 1312 h 2217"/>
              <a:gd name="T42" fmla="*/ 1016 w 2329"/>
              <a:gd name="T43" fmla="*/ 1256 h 2217"/>
              <a:gd name="T44" fmla="*/ 1072 w 2329"/>
              <a:gd name="T45" fmla="*/ 1200 h 2217"/>
              <a:gd name="T46" fmla="*/ 1136 w 2329"/>
              <a:gd name="T47" fmla="*/ 1144 h 2217"/>
              <a:gd name="T48" fmla="*/ 1216 w 2329"/>
              <a:gd name="T49" fmla="*/ 1096 h 2217"/>
              <a:gd name="T50" fmla="*/ 1304 w 2329"/>
              <a:gd name="T51" fmla="*/ 1048 h 2217"/>
              <a:gd name="T52" fmla="*/ 1400 w 2329"/>
              <a:gd name="T53" fmla="*/ 1000 h 2217"/>
              <a:gd name="T54" fmla="*/ 1512 w 2329"/>
              <a:gd name="T55" fmla="*/ 960 h 2217"/>
              <a:gd name="T56" fmla="*/ 1640 w 2329"/>
              <a:gd name="T57" fmla="*/ 928 h 2217"/>
              <a:gd name="T58" fmla="*/ 1784 w 2329"/>
              <a:gd name="T59" fmla="*/ 896 h 2217"/>
              <a:gd name="T60" fmla="*/ 1944 w 2329"/>
              <a:gd name="T61" fmla="*/ 864 h 2217"/>
              <a:gd name="T62" fmla="*/ 2128 w 2329"/>
              <a:gd name="T63" fmla="*/ 840 h 2217"/>
              <a:gd name="T64" fmla="*/ 2328 w 2329"/>
              <a:gd name="T65" fmla="*/ 824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9" h="2217">
                <a:moveTo>
                  <a:pt x="0" y="0"/>
                </a:moveTo>
                <a:lnTo>
                  <a:pt x="32" y="464"/>
                </a:lnTo>
                <a:lnTo>
                  <a:pt x="64" y="872"/>
                </a:lnTo>
                <a:lnTo>
                  <a:pt x="104" y="1216"/>
                </a:lnTo>
                <a:lnTo>
                  <a:pt x="144" y="1504"/>
                </a:lnTo>
                <a:lnTo>
                  <a:pt x="192" y="1744"/>
                </a:lnTo>
                <a:lnTo>
                  <a:pt x="240" y="1928"/>
                </a:lnTo>
                <a:lnTo>
                  <a:pt x="288" y="2064"/>
                </a:lnTo>
                <a:lnTo>
                  <a:pt x="344" y="2160"/>
                </a:lnTo>
                <a:lnTo>
                  <a:pt x="392" y="2208"/>
                </a:lnTo>
                <a:lnTo>
                  <a:pt x="448" y="2216"/>
                </a:lnTo>
                <a:lnTo>
                  <a:pt x="504" y="2184"/>
                </a:lnTo>
                <a:lnTo>
                  <a:pt x="568" y="2120"/>
                </a:lnTo>
                <a:lnTo>
                  <a:pt x="624" y="2024"/>
                </a:lnTo>
                <a:lnTo>
                  <a:pt x="688" y="1904"/>
                </a:lnTo>
                <a:lnTo>
                  <a:pt x="752" y="1744"/>
                </a:lnTo>
                <a:lnTo>
                  <a:pt x="816" y="1576"/>
                </a:lnTo>
                <a:lnTo>
                  <a:pt x="848" y="1504"/>
                </a:lnTo>
                <a:lnTo>
                  <a:pt x="880" y="1440"/>
                </a:lnTo>
                <a:lnTo>
                  <a:pt x="920" y="1376"/>
                </a:lnTo>
                <a:lnTo>
                  <a:pt x="968" y="1312"/>
                </a:lnTo>
                <a:lnTo>
                  <a:pt x="1016" y="1256"/>
                </a:lnTo>
                <a:lnTo>
                  <a:pt x="1072" y="1200"/>
                </a:lnTo>
                <a:lnTo>
                  <a:pt x="1136" y="1144"/>
                </a:lnTo>
                <a:lnTo>
                  <a:pt x="1216" y="1096"/>
                </a:lnTo>
                <a:lnTo>
                  <a:pt x="1304" y="1048"/>
                </a:lnTo>
                <a:lnTo>
                  <a:pt x="1400" y="1000"/>
                </a:lnTo>
                <a:lnTo>
                  <a:pt x="1512" y="960"/>
                </a:lnTo>
                <a:lnTo>
                  <a:pt x="1640" y="928"/>
                </a:lnTo>
                <a:lnTo>
                  <a:pt x="1784" y="896"/>
                </a:lnTo>
                <a:lnTo>
                  <a:pt x="1944" y="864"/>
                </a:lnTo>
                <a:lnTo>
                  <a:pt x="2128" y="840"/>
                </a:lnTo>
                <a:lnTo>
                  <a:pt x="2328" y="824"/>
                </a:lnTo>
              </a:path>
            </a:pathLst>
          </a:custGeom>
          <a:noFill/>
          <a:ln w="25400" cap="rnd"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8437" name="Line 5"/>
          <p:cNvSpPr>
            <a:spLocks noChangeShapeType="1"/>
          </p:cNvSpPr>
          <p:nvPr/>
        </p:nvSpPr>
        <p:spPr bwMode="auto">
          <a:xfrm flipH="1">
            <a:off x="3409950" y="3048000"/>
            <a:ext cx="5189538" cy="0"/>
          </a:xfrm>
          <a:prstGeom prst="line">
            <a:avLst/>
          </a:prstGeom>
          <a:noFill/>
          <a:ln w="254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8438" name="Rectangle 6"/>
          <p:cNvSpPr>
            <a:spLocks noChangeArrowheads="1"/>
          </p:cNvSpPr>
          <p:nvPr/>
        </p:nvSpPr>
        <p:spPr bwMode="auto">
          <a:xfrm>
            <a:off x="8799514" y="2797176"/>
            <a:ext cx="1559723"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  +  H•</a:t>
            </a:r>
          </a:p>
        </p:txBody>
      </p:sp>
      <p:sp>
        <p:nvSpPr>
          <p:cNvPr id="18439" name="Rectangle 7"/>
          <p:cNvSpPr>
            <a:spLocks noChangeArrowheads="1"/>
          </p:cNvSpPr>
          <p:nvPr/>
        </p:nvSpPr>
        <p:spPr bwMode="auto">
          <a:xfrm>
            <a:off x="4735514" y="5480050"/>
            <a:ext cx="57308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a:t>
            </a:r>
            <a:r>
              <a:rPr lang="en-US" altLang="en-US" sz="2800" baseline="-25000">
                <a:solidFill>
                  <a:srgbClr val="FFFF00"/>
                </a:solidFill>
                <a:effectLst>
                  <a:outerShdw blurRad="38100" dist="38100" dir="2700000" algn="tl">
                    <a:srgbClr val="000000"/>
                  </a:outerShdw>
                </a:effectLst>
                <a:latin typeface="Arial" panose="020B0604020202020204" pitchFamily="34" charset="0"/>
              </a:rPr>
              <a:t>2</a:t>
            </a:r>
          </a:p>
        </p:txBody>
      </p:sp>
      <p:grpSp>
        <p:nvGrpSpPr>
          <p:cNvPr id="17416" name="Group 10"/>
          <p:cNvGrpSpPr>
            <a:grpSpLocks/>
          </p:cNvGrpSpPr>
          <p:nvPr/>
        </p:nvGrpSpPr>
        <p:grpSpPr bwMode="auto">
          <a:xfrm>
            <a:off x="4113213" y="6130932"/>
            <a:ext cx="3776662" cy="538163"/>
            <a:chOff x="1631" y="3862"/>
            <a:chExt cx="2379" cy="339"/>
          </a:xfrm>
        </p:grpSpPr>
        <p:sp>
          <p:nvSpPr>
            <p:cNvPr id="18440" name="Rectangle 8"/>
            <p:cNvSpPr>
              <a:spLocks noChangeArrowheads="1"/>
            </p:cNvSpPr>
            <p:nvPr/>
          </p:nvSpPr>
          <p:spPr bwMode="auto">
            <a:xfrm>
              <a:off x="1631" y="3862"/>
              <a:ext cx="1917"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i="1">
                  <a:solidFill>
                    <a:srgbClr val="FFFF00"/>
                  </a:solidFill>
                  <a:effectLst>
                    <a:outerShdw blurRad="38100" dist="38100" dir="2700000" algn="tl">
                      <a:srgbClr val="000000"/>
                    </a:outerShdw>
                  </a:effectLst>
                  <a:latin typeface="Arial" panose="020B0604020202020204" pitchFamily="34" charset="0"/>
                </a:rPr>
                <a:t>Internuclear distance</a:t>
              </a:r>
            </a:p>
          </p:txBody>
        </p:sp>
        <p:sp>
          <p:nvSpPr>
            <p:cNvPr id="18441" name="Line 9"/>
            <p:cNvSpPr>
              <a:spLocks noChangeShapeType="1"/>
            </p:cNvSpPr>
            <p:nvPr/>
          </p:nvSpPr>
          <p:spPr bwMode="auto">
            <a:xfrm>
              <a:off x="3590" y="4050"/>
              <a:ext cx="420" cy="0"/>
            </a:xfrm>
            <a:prstGeom prst="line">
              <a:avLst/>
            </a:prstGeom>
            <a:noFill/>
            <a:ln w="254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grpSp>
      <p:sp>
        <p:nvSpPr>
          <p:cNvPr id="18443" name="Line 11"/>
          <p:cNvSpPr>
            <a:spLocks noChangeShapeType="1"/>
          </p:cNvSpPr>
          <p:nvPr/>
        </p:nvSpPr>
        <p:spPr bwMode="auto">
          <a:xfrm flipV="1">
            <a:off x="2476500" y="1651000"/>
            <a:ext cx="0" cy="793750"/>
          </a:xfrm>
          <a:prstGeom prst="line">
            <a:avLst/>
          </a:prstGeom>
          <a:noFill/>
          <a:ln w="254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8444" name="Line 12"/>
          <p:cNvSpPr>
            <a:spLocks noChangeShapeType="1"/>
          </p:cNvSpPr>
          <p:nvPr/>
        </p:nvSpPr>
        <p:spPr bwMode="auto">
          <a:xfrm flipV="1">
            <a:off x="4968875" y="3048001"/>
            <a:ext cx="0" cy="2238375"/>
          </a:xfrm>
          <a:prstGeom prst="line">
            <a:avLst/>
          </a:prstGeom>
          <a:noFill/>
          <a:ln w="2540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8445" name="Rectangle 13"/>
          <p:cNvSpPr>
            <a:spLocks noChangeArrowheads="1"/>
          </p:cNvSpPr>
          <p:nvPr/>
        </p:nvSpPr>
        <p:spPr bwMode="auto">
          <a:xfrm>
            <a:off x="4540688" y="2447926"/>
            <a:ext cx="894477" cy="538609"/>
          </a:xfrm>
          <a:prstGeom prst="rect">
            <a:avLst/>
          </a:prstGeom>
          <a:solidFill>
            <a:schemeClr val="bg1"/>
          </a:solidFill>
          <a:ln>
            <a:noFill/>
          </a:ln>
          <a:effectLst/>
          <a:extLs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algn="ctr" eaLnBrk="0" fontAlgn="base" hangingPunct="0">
              <a:lnSpc>
                <a:spcPts val="3500"/>
              </a:lnSpc>
              <a:spcBef>
                <a:spcPct val="0"/>
              </a:spcBef>
              <a:spcAft>
                <a:spcPct val="0"/>
              </a:spcAft>
              <a:defRPr/>
            </a:pPr>
            <a:r>
              <a:rPr lang="en-US" altLang="en-US" sz="2000">
                <a:solidFill>
                  <a:srgbClr val="FFFF00"/>
                </a:solidFill>
                <a:effectLst>
                  <a:outerShdw blurRad="38100" dist="38100" dir="2700000" algn="tl">
                    <a:srgbClr val="000000"/>
                  </a:outerShdw>
                </a:effectLst>
                <a:latin typeface="Arial" panose="020B0604020202020204" pitchFamily="34" charset="0"/>
              </a:rPr>
              <a:t>74 pm</a:t>
            </a:r>
          </a:p>
        </p:txBody>
      </p:sp>
      <p:grpSp>
        <p:nvGrpSpPr>
          <p:cNvPr id="17420" name="Group 17"/>
          <p:cNvGrpSpPr>
            <a:grpSpLocks/>
          </p:cNvGrpSpPr>
          <p:nvPr/>
        </p:nvGrpSpPr>
        <p:grpSpPr bwMode="auto">
          <a:xfrm>
            <a:off x="7259641" y="3289304"/>
            <a:ext cx="1611313" cy="563563"/>
            <a:chOff x="3613" y="2072"/>
            <a:chExt cx="1015" cy="355"/>
          </a:xfrm>
        </p:grpSpPr>
        <p:sp>
          <p:nvSpPr>
            <p:cNvPr id="18446" name="Rectangle 14"/>
            <p:cNvSpPr>
              <a:spLocks noChangeArrowheads="1"/>
            </p:cNvSpPr>
            <p:nvPr/>
          </p:nvSpPr>
          <p:spPr bwMode="auto">
            <a:xfrm>
              <a:off x="3613" y="2072"/>
              <a:ext cx="279"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a:t>
              </a:r>
            </a:p>
          </p:txBody>
        </p:sp>
        <p:sp>
          <p:nvSpPr>
            <p:cNvPr id="18447" name="Line 15"/>
            <p:cNvSpPr>
              <a:spLocks noChangeShapeType="1"/>
            </p:cNvSpPr>
            <p:nvPr/>
          </p:nvSpPr>
          <p:spPr bwMode="auto">
            <a:xfrm>
              <a:off x="3860" y="2240"/>
              <a:ext cx="550" cy="0"/>
            </a:xfrm>
            <a:prstGeom prst="line">
              <a:avLst/>
            </a:prstGeom>
            <a:noFill/>
            <a:ln w="2540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8448" name="Rectangle 16"/>
            <p:cNvSpPr>
              <a:spLocks noChangeArrowheads="1"/>
            </p:cNvSpPr>
            <p:nvPr/>
          </p:nvSpPr>
          <p:spPr bwMode="auto">
            <a:xfrm>
              <a:off x="4349" y="2088"/>
              <a:ext cx="279"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a:t>
              </a:r>
            </a:p>
          </p:txBody>
        </p:sp>
      </p:grpSp>
      <p:grpSp>
        <p:nvGrpSpPr>
          <p:cNvPr id="17421" name="Group 21"/>
          <p:cNvGrpSpPr>
            <a:grpSpLocks/>
          </p:cNvGrpSpPr>
          <p:nvPr/>
        </p:nvGrpSpPr>
        <p:grpSpPr bwMode="auto">
          <a:xfrm>
            <a:off x="6049965" y="3870329"/>
            <a:ext cx="1239838" cy="563563"/>
            <a:chOff x="2851" y="2438"/>
            <a:chExt cx="781" cy="355"/>
          </a:xfrm>
        </p:grpSpPr>
        <p:sp>
          <p:nvSpPr>
            <p:cNvPr id="18450" name="Rectangle 18"/>
            <p:cNvSpPr>
              <a:spLocks noChangeArrowheads="1"/>
            </p:cNvSpPr>
            <p:nvPr/>
          </p:nvSpPr>
          <p:spPr bwMode="auto">
            <a:xfrm>
              <a:off x="2851" y="2438"/>
              <a:ext cx="279"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a:t>
              </a:r>
            </a:p>
          </p:txBody>
        </p:sp>
        <p:sp>
          <p:nvSpPr>
            <p:cNvPr id="18451" name="Line 19"/>
            <p:cNvSpPr>
              <a:spLocks noChangeShapeType="1"/>
            </p:cNvSpPr>
            <p:nvPr/>
          </p:nvSpPr>
          <p:spPr bwMode="auto">
            <a:xfrm>
              <a:off x="3037" y="2606"/>
              <a:ext cx="376" cy="0"/>
            </a:xfrm>
            <a:prstGeom prst="line">
              <a:avLst/>
            </a:prstGeom>
            <a:noFill/>
            <a:ln w="2540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8452" name="Rectangle 20"/>
            <p:cNvSpPr>
              <a:spLocks noChangeArrowheads="1"/>
            </p:cNvSpPr>
            <p:nvPr/>
          </p:nvSpPr>
          <p:spPr bwMode="auto">
            <a:xfrm>
              <a:off x="3353" y="2454"/>
              <a:ext cx="279"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a:t>
              </a:r>
            </a:p>
          </p:txBody>
        </p:sp>
      </p:grpSp>
      <p:sp>
        <p:nvSpPr>
          <p:cNvPr id="18454" name="Rectangle 22"/>
          <p:cNvSpPr>
            <a:spLocks noChangeArrowheads="1"/>
          </p:cNvSpPr>
          <p:nvPr/>
        </p:nvSpPr>
        <p:spPr bwMode="auto">
          <a:xfrm>
            <a:off x="5481638" y="4562476"/>
            <a:ext cx="44243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a:t>
            </a:r>
          </a:p>
        </p:txBody>
      </p:sp>
      <p:sp>
        <p:nvSpPr>
          <p:cNvPr id="18455" name="Line 23"/>
          <p:cNvSpPr>
            <a:spLocks noChangeShapeType="1"/>
          </p:cNvSpPr>
          <p:nvPr/>
        </p:nvSpPr>
        <p:spPr bwMode="auto">
          <a:xfrm>
            <a:off x="5822951" y="4829175"/>
            <a:ext cx="455613" cy="0"/>
          </a:xfrm>
          <a:prstGeom prst="line">
            <a:avLst/>
          </a:prstGeom>
          <a:noFill/>
          <a:ln w="2540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8456" name="Rectangle 24"/>
          <p:cNvSpPr>
            <a:spLocks noChangeArrowheads="1"/>
          </p:cNvSpPr>
          <p:nvPr/>
        </p:nvSpPr>
        <p:spPr bwMode="auto">
          <a:xfrm>
            <a:off x="6183313" y="4587876"/>
            <a:ext cx="44243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800">
                <a:solidFill>
                  <a:srgbClr val="FFFF00"/>
                </a:solidFill>
                <a:effectLst>
                  <a:outerShdw blurRad="38100" dist="38100" dir="2700000" algn="tl">
                    <a:srgbClr val="000000"/>
                  </a:outerShdw>
                </a:effectLst>
                <a:latin typeface="Arial" panose="020B0604020202020204" pitchFamily="34" charset="0"/>
              </a:rPr>
              <a:t>H</a:t>
            </a:r>
          </a:p>
        </p:txBody>
      </p:sp>
      <p:sp>
        <p:nvSpPr>
          <p:cNvPr id="18457" name="Line 25"/>
          <p:cNvSpPr>
            <a:spLocks noChangeShapeType="1"/>
          </p:cNvSpPr>
          <p:nvPr/>
        </p:nvSpPr>
        <p:spPr bwMode="auto">
          <a:xfrm>
            <a:off x="3397251" y="5365750"/>
            <a:ext cx="3952875" cy="0"/>
          </a:xfrm>
          <a:prstGeom prst="line">
            <a:avLst/>
          </a:prstGeom>
          <a:noFill/>
          <a:ln w="2540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18458" name="Rectangle 26"/>
          <p:cNvSpPr>
            <a:spLocks noChangeArrowheads="1"/>
          </p:cNvSpPr>
          <p:nvPr/>
        </p:nvSpPr>
        <p:spPr bwMode="auto">
          <a:xfrm>
            <a:off x="1846263" y="5051426"/>
            <a:ext cx="1506824"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sz="2000">
                <a:solidFill>
                  <a:srgbClr val="FFFF00"/>
                </a:solidFill>
                <a:effectLst>
                  <a:outerShdw blurRad="38100" dist="38100" dir="2700000" algn="tl">
                    <a:srgbClr val="000000"/>
                  </a:outerShdw>
                </a:effectLst>
                <a:latin typeface="Arial" panose="020B0604020202020204" pitchFamily="34" charset="0"/>
              </a:rPr>
              <a:t>-436 kJ/mol</a:t>
            </a:r>
          </a:p>
        </p:txBody>
      </p:sp>
      <p:sp>
        <p:nvSpPr>
          <p:cNvPr id="18459" name="Rectangle 27"/>
          <p:cNvSpPr>
            <a:spLocks noChangeArrowheads="1"/>
          </p:cNvSpPr>
          <p:nvPr/>
        </p:nvSpPr>
        <p:spPr bwMode="auto">
          <a:xfrm>
            <a:off x="5942013" y="1225551"/>
            <a:ext cx="4358566" cy="1436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822325">
              <a:tabLst>
                <a:tab pos="411163" algn="l"/>
                <a:tab pos="822325" algn="l"/>
                <a:tab pos="1235075" algn="l"/>
              </a:tabLst>
              <a:defRPr sz="2400">
                <a:solidFill>
                  <a:schemeClr val="tx1"/>
                </a:solidFill>
                <a:latin typeface="Times" panose="02020603050405020304" pitchFamily="18" charset="0"/>
              </a:defRPr>
            </a:lvl1pPr>
            <a:lvl2pPr marL="411163" defTabSz="822325">
              <a:tabLst>
                <a:tab pos="411163" algn="l"/>
                <a:tab pos="822325" algn="l"/>
                <a:tab pos="1235075" algn="l"/>
              </a:tabLst>
              <a:defRPr sz="2400">
                <a:solidFill>
                  <a:schemeClr val="tx1"/>
                </a:solidFill>
                <a:latin typeface="Times" panose="02020603050405020304" pitchFamily="18" charset="0"/>
              </a:defRPr>
            </a:lvl2pPr>
            <a:lvl3pPr marL="822325" defTabSz="822325">
              <a:tabLst>
                <a:tab pos="411163" algn="l"/>
                <a:tab pos="822325" algn="l"/>
                <a:tab pos="1235075" algn="l"/>
              </a:tabLst>
              <a:defRPr sz="2400">
                <a:solidFill>
                  <a:schemeClr val="tx1"/>
                </a:solidFill>
                <a:latin typeface="Times" panose="02020603050405020304" pitchFamily="18" charset="0"/>
              </a:defRPr>
            </a:lvl3pPr>
            <a:lvl4pPr marL="1235075" defTabSz="822325">
              <a:tabLst>
                <a:tab pos="411163" algn="l"/>
                <a:tab pos="822325" algn="l"/>
                <a:tab pos="1235075" algn="l"/>
              </a:tabLst>
              <a:defRPr sz="2400">
                <a:solidFill>
                  <a:schemeClr val="tx1"/>
                </a:solidFill>
                <a:latin typeface="Times" panose="02020603050405020304" pitchFamily="18" charset="0"/>
              </a:defRPr>
            </a:lvl4pPr>
            <a:lvl5pPr marL="1646238" defTabSz="822325">
              <a:tabLst>
                <a:tab pos="411163" algn="l"/>
                <a:tab pos="822325" algn="l"/>
                <a:tab pos="1235075" algn="l"/>
              </a:tabLst>
              <a:defRPr sz="2400">
                <a:solidFill>
                  <a:schemeClr val="tx1"/>
                </a:solidFill>
                <a:latin typeface="Times" panose="02020603050405020304" pitchFamily="18" charset="0"/>
              </a:defRPr>
            </a:lvl5pPr>
            <a:lvl6pPr marL="21034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6pPr>
            <a:lvl7pPr marL="25606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7pPr>
            <a:lvl8pPr marL="30178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8pPr>
            <a:lvl9pPr marL="3475038" defTabSz="822325" fontAlgn="base">
              <a:spcBef>
                <a:spcPct val="0"/>
              </a:spcBef>
              <a:spcAft>
                <a:spcPct val="0"/>
              </a:spcAft>
              <a:tabLst>
                <a:tab pos="411163" algn="l"/>
                <a:tab pos="822325" algn="l"/>
                <a:tab pos="1235075" algn="l"/>
              </a:tabLst>
              <a:defRPr sz="2400">
                <a:solidFill>
                  <a:schemeClr val="tx1"/>
                </a:solidFill>
                <a:latin typeface="Times" panose="02020603050405020304" pitchFamily="18" charset="0"/>
              </a:defRPr>
            </a:lvl9pPr>
          </a:lstStyle>
          <a:p>
            <a:pPr eaLnBrk="0" fontAlgn="base" hangingPunct="0">
              <a:lnSpc>
                <a:spcPts val="3500"/>
              </a:lnSpc>
              <a:spcBef>
                <a:spcPct val="0"/>
              </a:spcBef>
              <a:spcAft>
                <a:spcPct val="0"/>
              </a:spcAft>
              <a:defRPr/>
            </a:pPr>
            <a:r>
              <a:rPr lang="en-US" altLang="en-US">
                <a:solidFill>
                  <a:srgbClr val="FAFD00"/>
                </a:solidFill>
                <a:effectLst>
                  <a:outerShdw blurRad="38100" dist="38100" dir="2700000" algn="tl">
                    <a:srgbClr val="000000"/>
                  </a:outerShdw>
                </a:effectLst>
                <a:latin typeface="Arial" panose="020B0604020202020204" pitchFamily="34" charset="0"/>
              </a:rPr>
              <a:t>repulsive forces increase</a:t>
            </a:r>
            <a:br>
              <a:rPr lang="en-US" altLang="en-US">
                <a:solidFill>
                  <a:srgbClr val="FAFD00"/>
                </a:solidFill>
                <a:effectLst>
                  <a:outerShdw blurRad="38100" dist="38100" dir="2700000" algn="tl">
                    <a:srgbClr val="000000"/>
                  </a:outerShdw>
                </a:effectLst>
                <a:latin typeface="Arial" panose="020B0604020202020204" pitchFamily="34" charset="0"/>
              </a:rPr>
            </a:br>
            <a:r>
              <a:rPr lang="en-US" altLang="en-US">
                <a:solidFill>
                  <a:srgbClr val="FAFD00"/>
                </a:solidFill>
                <a:effectLst>
                  <a:outerShdw blurRad="38100" dist="38100" dir="2700000" algn="tl">
                    <a:srgbClr val="000000"/>
                  </a:outerShdw>
                </a:effectLst>
                <a:latin typeface="Arial" panose="020B0604020202020204" pitchFamily="34" charset="0"/>
              </a:rPr>
              <a:t>faster than attractive forces</a:t>
            </a:r>
            <a:br>
              <a:rPr lang="en-US" altLang="en-US">
                <a:solidFill>
                  <a:srgbClr val="FAFD00"/>
                </a:solidFill>
                <a:effectLst>
                  <a:outerShdw blurRad="38100" dist="38100" dir="2700000" algn="tl">
                    <a:srgbClr val="000000"/>
                  </a:outerShdw>
                </a:effectLst>
                <a:latin typeface="Arial" panose="020B0604020202020204" pitchFamily="34" charset="0"/>
              </a:rPr>
            </a:br>
            <a:r>
              <a:rPr lang="en-US" altLang="en-US">
                <a:solidFill>
                  <a:srgbClr val="FAFD00"/>
                </a:solidFill>
                <a:effectLst>
                  <a:outerShdw blurRad="38100" dist="38100" dir="2700000" algn="tl">
                    <a:srgbClr val="000000"/>
                  </a:outerShdw>
                </a:effectLst>
                <a:latin typeface="Arial" panose="020B0604020202020204" pitchFamily="34" charset="0"/>
              </a:rPr>
              <a:t>at distances closer than 74 pm</a:t>
            </a:r>
          </a:p>
        </p:txBody>
      </p:sp>
      <p:sp>
        <p:nvSpPr>
          <p:cNvPr id="18460" name="Rectangle 28"/>
          <p:cNvSpPr>
            <a:spLocks noGrp="1" noChangeArrowheads="1"/>
          </p:cNvSpPr>
          <p:nvPr>
            <p:ph type="title"/>
          </p:nvPr>
        </p:nvSpPr>
        <p:spPr>
          <a:xfrm>
            <a:off x="1984376" y="219076"/>
            <a:ext cx="3148013" cy="677863"/>
          </a:xfrm>
          <a:ln cap="flat"/>
        </p:spPr>
        <p:txBody>
          <a:bodyPr/>
          <a:lstStyle/>
          <a:p>
            <a:pPr>
              <a:defRPr/>
            </a:pPr>
            <a:r>
              <a:rPr lang="en-US" altLang="en-US"/>
              <a:t>Figure 1.14</a:t>
            </a:r>
          </a:p>
        </p:txBody>
      </p:sp>
    </p:spTree>
    <p:extLst>
      <p:ext uri="{BB962C8B-B14F-4D97-AF65-F5344CB8AC3E}">
        <p14:creationId xmlns:p14="http://schemas.microsoft.com/office/powerpoint/2010/main" val="400025351"/>
      </p:ext>
    </p:extLst>
  </p:cSld>
  <p:clrMapOvr>
    <a:overrideClrMapping bg1="dk2" tx1="lt1" bg2="dk1" tx2="lt2" accent1="accent1" accent2="accent2" accent3="accent3" accent4="accent4" accent5="accent5" accent6="accent6" hlink="hlink" folHlink="folHlink"/>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1238"/>
            <a:ext cx="12136582" cy="5693866"/>
          </a:xfrm>
          <a:prstGeom prst="rect">
            <a:avLst/>
          </a:prstGeom>
        </p:spPr>
        <p:txBody>
          <a:bodyPr wrap="square">
            <a:spAutoFit/>
          </a:bodyPr>
          <a:lstStyle/>
          <a:p>
            <a:pPr algn="r" rtl="1"/>
            <a:r>
              <a:rPr lang="fa-IR" sz="2800" dirty="0"/>
              <a:t>در حالت کلی:</a:t>
            </a:r>
          </a:p>
          <a:p>
            <a:pPr algn="just" rtl="1"/>
            <a:r>
              <a:rPr lang="fa-IR" sz="2800" dirty="0"/>
              <a:t>* 2 جفت الکترون نسبت به هم آرایش </a:t>
            </a:r>
            <a:r>
              <a:rPr lang="fa-IR" sz="2800" b="1" dirty="0"/>
              <a:t>خطی</a:t>
            </a:r>
            <a:r>
              <a:rPr lang="fa-IR" sz="2800" dirty="0"/>
              <a:t> می گیرند. بطوری که زاویه بین آنها 180 درجه می شود.</a:t>
            </a:r>
          </a:p>
          <a:p>
            <a:pPr algn="just" rtl="1"/>
            <a:r>
              <a:rPr lang="fa-IR" sz="2800" dirty="0"/>
              <a:t>* ۳ جفت الکترون نسبت به هم آرایش </a:t>
            </a:r>
            <a:r>
              <a:rPr lang="fa-IR" sz="2800" b="1" dirty="0"/>
              <a:t>مسطح مثلثی </a:t>
            </a:r>
            <a:r>
              <a:rPr lang="fa-IR" sz="2800" dirty="0"/>
              <a:t>با زاویه 120 درجه را انتخاب می کنند.</a:t>
            </a:r>
          </a:p>
          <a:p>
            <a:pPr algn="just" rtl="1"/>
            <a:r>
              <a:rPr lang="fa-IR" sz="2800" dirty="0"/>
              <a:t>*4 جفت الکترون نسبت به هم آرایش </a:t>
            </a:r>
            <a:r>
              <a:rPr lang="fa-IR" sz="2800" b="1" dirty="0"/>
              <a:t>چهار وجهی </a:t>
            </a:r>
            <a:r>
              <a:rPr lang="fa-IR" sz="2800" dirty="0"/>
              <a:t>منتظم می گیرند. بطوری که زاویه بین آنها 109درجه و28 دقیقه می شود.</a:t>
            </a:r>
          </a:p>
          <a:p>
            <a:pPr algn="just" rtl="1"/>
            <a:r>
              <a:rPr lang="fa-IR" sz="2800" dirty="0"/>
              <a:t>*5 جفت الکترون نسبت به هم: الف) </a:t>
            </a:r>
            <a:r>
              <a:rPr lang="fa-IR" sz="2800" b="1" dirty="0"/>
              <a:t>آرایش دو هرمی با قاعده مثلث </a:t>
            </a:r>
            <a:r>
              <a:rPr lang="fa-IR" sz="2800" dirty="0"/>
              <a:t>می گیرند. زاویه بین آنهادر موقعیت محوری –محوری 180 درجه ودر موقیت استوایی –استوایی 120 درجه ودر موقعیت استوایی-محوری 90 درجه است. </a:t>
            </a:r>
            <a:endParaRPr lang="fa-IR" sz="2800" b="1" dirty="0"/>
          </a:p>
          <a:p>
            <a:pPr algn="just" rtl="1"/>
            <a:r>
              <a:rPr lang="fa-IR" sz="2800" dirty="0"/>
              <a:t>*6 جفت الکترون نسبت به هم آرایش </a:t>
            </a:r>
            <a:r>
              <a:rPr lang="fa-IR" sz="2800" b="1" dirty="0"/>
              <a:t>هشت وجهی</a:t>
            </a:r>
            <a:r>
              <a:rPr lang="fa-IR" sz="2800" dirty="0"/>
              <a:t>(دو هرمی با قاعده مربع)  می گیرند. بطوری که زاویه بین آنها محوری –محوری 180 درجه ودر موقیت استوایی –استوایی 90 درجه ودر موقعیت استوایی-محوری نیز 90 درجه است.</a:t>
            </a:r>
          </a:p>
          <a:p>
            <a:pPr marL="457200" indent="-457200" algn="r" rtl="1">
              <a:buFont typeface="Arial" panose="020B0604020202020204" pitchFamily="34" charset="0"/>
              <a:buChar char="•"/>
            </a:pPr>
            <a:endParaRPr lang="fa-IR" sz="2800" dirty="0"/>
          </a:p>
          <a:p>
            <a:pPr algn="r" rtl="1"/>
            <a:endParaRPr lang="en-US" sz="2800" dirty="0">
              <a:solidFill>
                <a:schemeClr val="accent4"/>
              </a:solidFill>
            </a:endParaRPr>
          </a:p>
        </p:txBody>
      </p:sp>
    </p:spTree>
    <p:extLst>
      <p:ext uri="{BB962C8B-B14F-4D97-AF65-F5344CB8AC3E}">
        <p14:creationId xmlns:p14="http://schemas.microsoft.com/office/powerpoint/2010/main" val="33019837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4109"/>
            <a:ext cx="11868727" cy="5293757"/>
          </a:xfrm>
          <a:prstGeom prst="rect">
            <a:avLst/>
          </a:prstGeom>
        </p:spPr>
        <p:txBody>
          <a:bodyPr wrap="square">
            <a:spAutoFit/>
          </a:bodyPr>
          <a:lstStyle/>
          <a:p>
            <a:pPr algn="r" rtl="1"/>
            <a:r>
              <a:rPr lang="fa-IR" sz="4000" dirty="0"/>
              <a:t>با توجه به این موارد برای ترکیبات مختلف حالت های زیر امکان پذیر است:</a:t>
            </a:r>
          </a:p>
          <a:p>
            <a:pPr algn="r" rtl="1"/>
            <a:endParaRPr lang="fa-IR" sz="2400" dirty="0"/>
          </a:p>
          <a:p>
            <a:pPr algn="r" rtl="1"/>
            <a:endParaRPr lang="fa-IR" sz="2400" dirty="0"/>
          </a:p>
          <a:p>
            <a:pPr algn="r" rtl="1"/>
            <a:r>
              <a:rPr lang="fa-IR" sz="2800" dirty="0"/>
              <a:t>1) اگر اتم مرکزی </a:t>
            </a:r>
            <a:r>
              <a:rPr lang="fa-IR" sz="2800" dirty="0">
                <a:solidFill>
                  <a:srgbClr val="0070C0"/>
                </a:solidFill>
              </a:rPr>
              <a:t>فقط دو جفت الکترون داشته باشد </a:t>
            </a:r>
            <a:r>
              <a:rPr lang="fa-IR" sz="2800" dirty="0"/>
              <a:t>و</a:t>
            </a:r>
            <a:r>
              <a:rPr lang="fa-IR" sz="2800" dirty="0">
                <a:solidFill>
                  <a:schemeClr val="accent5"/>
                </a:solidFill>
              </a:rPr>
              <a:t>هر دو جفت پیوندی باشند </a:t>
            </a:r>
            <a:r>
              <a:rPr lang="fa-IR" sz="2800" dirty="0"/>
              <a:t>شکل مولکول </a:t>
            </a:r>
            <a:r>
              <a:rPr lang="fa-IR" sz="2800" dirty="0">
                <a:solidFill>
                  <a:schemeClr val="accent2">
                    <a:lumMod val="75000"/>
                  </a:schemeClr>
                </a:solidFill>
              </a:rPr>
              <a:t>خطی</a:t>
            </a:r>
            <a:r>
              <a:rPr lang="fa-IR" sz="2800" dirty="0"/>
              <a:t> است ( مولکول های با فرمول2</a:t>
            </a:r>
            <a:r>
              <a:rPr lang="en-US" sz="2800" dirty="0"/>
              <a:t>AB</a:t>
            </a:r>
            <a:r>
              <a:rPr lang="fa-IR" sz="2800" dirty="0"/>
              <a:t>).</a:t>
            </a:r>
          </a:p>
          <a:p>
            <a:pPr algn="r" rtl="1"/>
            <a:r>
              <a:rPr lang="en-US" sz="4400" dirty="0" err="1">
                <a:effectLst/>
                <a:latin typeface="Calibri" panose="020F0502020204030204" pitchFamily="34" charset="0"/>
                <a:ea typeface="Calibri" panose="020F0502020204030204" pitchFamily="34" charset="0"/>
                <a:cs typeface="Arial" panose="020B0604020202020204" pitchFamily="34" charset="0"/>
              </a:rPr>
              <a:t>Sp</a:t>
            </a:r>
            <a:endParaRPr lang="en-US" sz="4400"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fa-IR" sz="2800" b="0" i="0" dirty="0">
              <a:solidFill>
                <a:srgbClr val="000000"/>
              </a:solidFill>
              <a:effectLst/>
              <a:cs typeface="B Nazanin" panose="00000400000000000000" pitchFamily="2" charset="-78"/>
            </a:endParaRPr>
          </a:p>
          <a:p>
            <a:pPr algn="r" rtl="1"/>
            <a:r>
              <a:rPr lang="ar-SA" sz="2800" b="0" i="0" dirty="0">
                <a:solidFill>
                  <a:srgbClr val="3333FF"/>
                </a:solidFill>
                <a:effectLst/>
                <a:cs typeface="B Nazanin" panose="00000400000000000000" pitchFamily="2" charset="-78"/>
              </a:rPr>
              <a:t>به طور مثال</a:t>
            </a:r>
            <a:r>
              <a:rPr lang="fa-IR" sz="2800" b="0" i="0" dirty="0">
                <a:solidFill>
                  <a:srgbClr val="3333FF"/>
                </a:solidFill>
                <a:effectLst/>
                <a:cs typeface="B Nazanin" panose="00000400000000000000" pitchFamily="2" charset="-78"/>
              </a:rPr>
              <a:t>:</a:t>
            </a:r>
            <a:r>
              <a:rPr lang="ar-SA" sz="2800" b="0" i="0" dirty="0">
                <a:solidFill>
                  <a:srgbClr val="3333FF"/>
                </a:solidFill>
                <a:effectLst/>
                <a:cs typeface="Tahoma" panose="020B0604030504040204" pitchFamily="34" charset="0"/>
              </a:rPr>
              <a:t> </a:t>
            </a:r>
            <a:r>
              <a:rPr lang="ar-SA" sz="2800" b="0" i="0" baseline="-25000" dirty="0">
                <a:solidFill>
                  <a:srgbClr val="3333FF"/>
                </a:solidFill>
                <a:effectLst/>
                <a:latin typeface="tahoma" panose="020B0604030504040204" pitchFamily="34" charset="0"/>
                <a:cs typeface="B Nazanin" panose="00000400000000000000" pitchFamily="2" charset="-78"/>
              </a:rPr>
              <a:t>2</a:t>
            </a:r>
            <a:r>
              <a:rPr lang="en-US" sz="2800" b="0" i="0" dirty="0" err="1">
                <a:solidFill>
                  <a:srgbClr val="3333FF"/>
                </a:solidFill>
                <a:effectLst/>
                <a:latin typeface="Tahoma" panose="020B0604030504040204" pitchFamily="34" charset="0"/>
              </a:rPr>
              <a:t>BeH</a:t>
            </a:r>
            <a:r>
              <a:rPr lang="fa-IR" sz="2800" b="0" i="0" dirty="0">
                <a:solidFill>
                  <a:srgbClr val="3333FF"/>
                </a:solidFill>
                <a:effectLst/>
                <a:latin typeface="Tahoma" panose="020B0604030504040204" pitchFamily="34" charset="0"/>
              </a:rPr>
              <a:t> ، </a:t>
            </a:r>
            <a:r>
              <a:rPr lang="en-US" sz="2800" b="0" i="0" dirty="0">
                <a:solidFill>
                  <a:srgbClr val="3333FF"/>
                </a:solidFill>
                <a:effectLst/>
                <a:latin typeface="Tahoma" panose="020B0604030504040204" pitchFamily="34" charset="0"/>
              </a:rPr>
              <a:t>  HgCl2</a:t>
            </a:r>
            <a:r>
              <a:rPr lang="fa-IR" sz="2800" b="0" i="0" dirty="0">
                <a:solidFill>
                  <a:srgbClr val="3333FF"/>
                </a:solidFill>
                <a:effectLst/>
                <a:latin typeface="Tahoma" panose="020B0604030504040204" pitchFamily="34" charset="0"/>
              </a:rPr>
              <a:t>،</a:t>
            </a:r>
            <a:r>
              <a:rPr lang="en-US" sz="2800" b="0" i="0" dirty="0">
                <a:solidFill>
                  <a:srgbClr val="3333FF"/>
                </a:solidFill>
                <a:effectLst/>
                <a:latin typeface="Tahoma" panose="020B0604030504040204" pitchFamily="34" charset="0"/>
              </a:rPr>
              <a:t>  BeCl2</a:t>
            </a:r>
            <a:endParaRPr lang="fa-IR" dirty="0"/>
          </a:p>
          <a:p>
            <a:pPr marL="342900" indent="-342900" algn="r" rtl="1">
              <a:buAutoNum type="arabicParenR"/>
            </a:pPr>
            <a:endParaRPr lang="fa-IR" dirty="0"/>
          </a:p>
          <a:p>
            <a:pPr marL="342900" indent="-342900" algn="r" rtl="1">
              <a:buAutoNum type="arabicParenR"/>
            </a:pPr>
            <a:endParaRPr lang="fa-IR" dirty="0"/>
          </a:p>
          <a:p>
            <a:pPr marL="342900" indent="-342900" algn="r" rtl="1">
              <a:buAutoNum type="arabicParenR"/>
            </a:pPr>
            <a:endParaRPr lang="en-US" dirty="0"/>
          </a:p>
        </p:txBody>
      </p:sp>
    </p:spTree>
    <p:extLst>
      <p:ext uri="{BB962C8B-B14F-4D97-AF65-F5344CB8AC3E}">
        <p14:creationId xmlns:p14="http://schemas.microsoft.com/office/powerpoint/2010/main" val="4150482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328" y="1018224"/>
            <a:ext cx="11702472" cy="3970318"/>
          </a:xfrm>
          <a:prstGeom prst="rect">
            <a:avLst/>
          </a:prstGeom>
        </p:spPr>
        <p:txBody>
          <a:bodyPr wrap="square">
            <a:spAutoFit/>
          </a:bodyPr>
          <a:lstStyle/>
          <a:p>
            <a:pPr algn="just" rtl="1"/>
            <a:r>
              <a:rPr lang="fa-IR" sz="3600" dirty="0">
                <a:solidFill>
                  <a:srgbClr val="000000"/>
                </a:solidFill>
                <a:latin typeface="tahoma" panose="020B0604030504040204" pitchFamily="34" charset="0"/>
                <a:cs typeface="B Nazanin" panose="00000400000000000000" pitchFamily="2" charset="-78"/>
              </a:rPr>
              <a:t>2) اگ</a:t>
            </a:r>
            <a:r>
              <a:rPr lang="ar-SA" sz="3600" dirty="0">
                <a:solidFill>
                  <a:srgbClr val="000000"/>
                </a:solidFill>
                <a:latin typeface="tahoma" panose="020B0604030504040204" pitchFamily="34" charset="0"/>
                <a:cs typeface="B Nazanin" panose="00000400000000000000" pitchFamily="2" charset="-78"/>
              </a:rPr>
              <a:t>ر اتم مرکزی </a:t>
            </a:r>
            <a:r>
              <a:rPr lang="ar-SA" sz="3600" dirty="0">
                <a:solidFill>
                  <a:srgbClr val="0070C0"/>
                </a:solidFill>
                <a:latin typeface="tahoma" panose="020B0604030504040204" pitchFamily="34" charset="0"/>
                <a:cs typeface="B Nazanin" panose="00000400000000000000" pitchFamily="2" charset="-78"/>
              </a:rPr>
              <a:t>3 جفت الکترون </a:t>
            </a:r>
            <a:r>
              <a:rPr lang="fa-IR" sz="3600" dirty="0">
                <a:solidFill>
                  <a:srgbClr val="0070C0"/>
                </a:solidFill>
                <a:latin typeface="tahoma" panose="020B0604030504040204" pitchFamily="34" charset="0"/>
                <a:cs typeface="B Nazanin" panose="00000400000000000000" pitchFamily="2" charset="-78"/>
              </a:rPr>
              <a:t> در لایه ظرفیت </a:t>
            </a:r>
            <a:r>
              <a:rPr lang="ar-SA" sz="3600" dirty="0">
                <a:solidFill>
                  <a:srgbClr val="000000"/>
                </a:solidFill>
                <a:latin typeface="tahoma" panose="020B0604030504040204" pitchFamily="34" charset="0"/>
                <a:cs typeface="B Nazanin" panose="00000400000000000000" pitchFamily="2" charset="-78"/>
              </a:rPr>
              <a:t>داشته باشد دو حالت ممکن است :</a:t>
            </a:r>
            <a:endParaRPr lang="ar-SA" sz="3600" b="0" i="0" dirty="0">
              <a:solidFill>
                <a:srgbClr val="000000"/>
              </a:solidFill>
              <a:effectLst/>
              <a:latin typeface="tahoma" panose="020B0604030504040204" pitchFamily="34" charset="0"/>
            </a:endParaRPr>
          </a:p>
          <a:p>
            <a:pPr algn="just" rtl="1"/>
            <a:r>
              <a:rPr lang="ar-SA" sz="3600" dirty="0">
                <a:solidFill>
                  <a:srgbClr val="000000"/>
                </a:solidFill>
                <a:latin typeface="tahoma" panose="020B0604030504040204" pitchFamily="34" charset="0"/>
                <a:cs typeface="Tahoma" panose="020B0604030504040204" pitchFamily="34" charset="0"/>
              </a:rPr>
              <a:t> </a:t>
            </a:r>
            <a:r>
              <a:rPr lang="ar-SA" sz="3600" dirty="0">
                <a:solidFill>
                  <a:srgbClr val="000000"/>
                </a:solidFill>
                <a:latin typeface="tahoma" panose="020B0604030504040204" pitchFamily="34" charset="0"/>
                <a:cs typeface="B Nazanin" panose="00000400000000000000" pitchFamily="2" charset="-78"/>
              </a:rPr>
              <a:t>الف) اگر </a:t>
            </a:r>
            <a:r>
              <a:rPr lang="ar-SA" sz="3600" dirty="0">
                <a:solidFill>
                  <a:srgbClr val="0066FF"/>
                </a:solidFill>
                <a:latin typeface="tahoma" panose="020B0604030504040204" pitchFamily="34" charset="0"/>
                <a:cs typeface="B Nazanin" panose="00000400000000000000" pitchFamily="2" charset="-78"/>
              </a:rPr>
              <a:t>هر سه جفت پیوندی باشد </a:t>
            </a:r>
            <a:r>
              <a:rPr lang="ar-SA" sz="3600" dirty="0">
                <a:solidFill>
                  <a:srgbClr val="000000"/>
                </a:solidFill>
                <a:latin typeface="tahoma" panose="020B0604030504040204" pitchFamily="34" charset="0"/>
                <a:cs typeface="B Nazanin" panose="00000400000000000000" pitchFamily="2" charset="-78"/>
              </a:rPr>
              <a:t>شکل مولکول </a:t>
            </a:r>
            <a:r>
              <a:rPr lang="ar-SA" sz="3600" dirty="0">
                <a:solidFill>
                  <a:srgbClr val="C00000"/>
                </a:solidFill>
                <a:latin typeface="tahoma" panose="020B0604030504040204" pitchFamily="34" charset="0"/>
                <a:cs typeface="B Nazanin" panose="00000400000000000000" pitchFamily="2" charset="-78"/>
              </a:rPr>
              <a:t>مسطح مثلثی </a:t>
            </a:r>
            <a:r>
              <a:rPr lang="ar-SA" sz="3600" dirty="0">
                <a:solidFill>
                  <a:srgbClr val="000000"/>
                </a:solidFill>
                <a:latin typeface="tahoma" panose="020B0604030504040204" pitchFamily="34" charset="0"/>
                <a:cs typeface="B Nazanin" panose="00000400000000000000" pitchFamily="2" charset="-78"/>
              </a:rPr>
              <a:t>است ( مولکولهای با فرمول</a:t>
            </a:r>
            <a:r>
              <a:rPr lang="ar-SA" sz="3600" b="1" baseline="-25000" dirty="0">
                <a:solidFill>
                  <a:srgbClr val="000000"/>
                </a:solidFill>
                <a:latin typeface="tahoma" panose="020B0604030504040204" pitchFamily="34" charset="0"/>
                <a:cs typeface="B Nazanin" panose="00000400000000000000" pitchFamily="2" charset="-78"/>
              </a:rPr>
              <a:t>3</a:t>
            </a:r>
            <a:r>
              <a:rPr lang="en-US" sz="3600" dirty="0">
                <a:solidFill>
                  <a:srgbClr val="000000"/>
                </a:solidFill>
                <a:latin typeface="Tahoma" panose="020B0604030504040204" pitchFamily="34" charset="0"/>
              </a:rPr>
              <a:t>AB</a:t>
            </a:r>
            <a:endParaRPr lang="en-US" sz="3600" b="0" i="0" dirty="0">
              <a:solidFill>
                <a:srgbClr val="000000"/>
              </a:solidFill>
              <a:effectLst/>
              <a:latin typeface="tahoma" panose="020B0604030504040204" pitchFamily="34" charset="0"/>
            </a:endParaRPr>
          </a:p>
          <a:p>
            <a:pPr algn="just" rtl="1"/>
            <a:r>
              <a:rPr lang="ar-SA" sz="3600" dirty="0">
                <a:solidFill>
                  <a:srgbClr val="000000"/>
                </a:solidFill>
                <a:latin typeface="tahoma" panose="020B0604030504040204" pitchFamily="34" charset="0"/>
                <a:cs typeface="B Nazanin" panose="00000400000000000000" pitchFamily="2" charset="-78"/>
              </a:rPr>
              <a:t>مثال</a:t>
            </a:r>
            <a:r>
              <a:rPr lang="ar-SA" sz="3600" dirty="0">
                <a:solidFill>
                  <a:srgbClr val="000000"/>
                </a:solidFill>
                <a:latin typeface="tahoma" panose="020B0604030504040204" pitchFamily="34" charset="0"/>
                <a:cs typeface="Tahoma" panose="020B0604030504040204" pitchFamily="34" charset="0"/>
              </a:rPr>
              <a:t> </a:t>
            </a:r>
            <a:r>
              <a:rPr lang="ar-SA" sz="3600" b="1" baseline="-25000" dirty="0">
                <a:solidFill>
                  <a:srgbClr val="000000"/>
                </a:solidFill>
                <a:latin typeface="tahoma" panose="020B0604030504040204" pitchFamily="34" charset="0"/>
                <a:cs typeface="B Nazanin" panose="00000400000000000000" pitchFamily="2" charset="-78"/>
              </a:rPr>
              <a:t>3</a:t>
            </a:r>
            <a:r>
              <a:rPr lang="en-US" sz="3600" dirty="0">
                <a:solidFill>
                  <a:srgbClr val="000000"/>
                </a:solidFill>
                <a:latin typeface="Tahoma" panose="020B0604030504040204" pitchFamily="34" charset="0"/>
              </a:rPr>
              <a:t>BF</a:t>
            </a:r>
            <a:r>
              <a:rPr lang="ar-SA" sz="3600" dirty="0">
                <a:solidFill>
                  <a:srgbClr val="000000"/>
                </a:solidFill>
                <a:latin typeface="tahoma" panose="020B0604030504040204" pitchFamily="34" charset="0"/>
                <a:cs typeface="Tahoma" panose="020B0604030504040204" pitchFamily="34" charset="0"/>
              </a:rPr>
              <a:t> </a:t>
            </a:r>
            <a:r>
              <a:rPr lang="fa-IR" sz="3600" dirty="0">
                <a:solidFill>
                  <a:srgbClr val="000000"/>
                </a:solidFill>
                <a:latin typeface="tahoma" panose="020B0604030504040204" pitchFamily="34" charset="0"/>
                <a:cs typeface="Tahoma" panose="020B0604030504040204" pitchFamily="34" charset="0"/>
              </a:rPr>
              <a:t>،</a:t>
            </a:r>
            <a:endParaRPr lang="en-US" sz="3600" dirty="0">
              <a:solidFill>
                <a:srgbClr val="000000"/>
              </a:solidFill>
              <a:latin typeface="tahoma" panose="020B0604030504040204" pitchFamily="34" charset="0"/>
              <a:cs typeface="Tahoma" panose="020B0604030504040204" pitchFamily="34" charset="0"/>
            </a:endParaRPr>
          </a:p>
          <a:p>
            <a:pPr algn="just" rtl="1"/>
            <a:r>
              <a:rPr lang="ar-SA" sz="3600" dirty="0">
                <a:solidFill>
                  <a:srgbClr val="000000"/>
                </a:solidFill>
                <a:latin typeface="tahoma" panose="020B0604030504040204" pitchFamily="34" charset="0"/>
                <a:cs typeface="Tahoma" panose="020B0604030504040204" pitchFamily="34" charset="0"/>
              </a:rPr>
              <a:t>             </a:t>
            </a:r>
            <a:endParaRPr lang="ar-SA" sz="3600" b="0" i="0" dirty="0">
              <a:solidFill>
                <a:srgbClr val="000000"/>
              </a:solidFill>
              <a:effectLst/>
              <a:latin typeface="tahoma" panose="020B0604030504040204" pitchFamily="34" charset="0"/>
            </a:endParaRPr>
          </a:p>
          <a:p>
            <a:pPr algn="just" rtl="1"/>
            <a:r>
              <a:rPr lang="ar-SA" sz="3600" dirty="0">
                <a:solidFill>
                  <a:srgbClr val="000000"/>
                </a:solidFill>
                <a:latin typeface="tahoma" panose="020B0604030504040204" pitchFamily="34" charset="0"/>
                <a:cs typeface="Tahoma" panose="020B0604030504040204" pitchFamily="34" charset="0"/>
              </a:rPr>
              <a:t> </a:t>
            </a:r>
            <a:r>
              <a:rPr lang="fa-IR" sz="3600" dirty="0">
                <a:solidFill>
                  <a:srgbClr val="000000"/>
                </a:solidFill>
                <a:latin typeface="tahoma" panose="020B0604030504040204" pitchFamily="34" charset="0"/>
                <a:cs typeface="B Nazanin" panose="00000400000000000000" pitchFamily="2" charset="-78"/>
              </a:rPr>
              <a:t>.</a:t>
            </a:r>
            <a:endParaRPr lang="ar-SA" b="0" i="0" dirty="0">
              <a:solidFill>
                <a:srgbClr val="000000"/>
              </a:solidFill>
              <a:effectLst/>
              <a:latin typeface="tahoma" panose="020B0604030504040204" pitchFamily="34" charset="0"/>
            </a:endParaRPr>
          </a:p>
        </p:txBody>
      </p:sp>
      <p:pic>
        <p:nvPicPr>
          <p:cNvPr id="3" name="Picture 2"/>
          <p:cNvPicPr>
            <a:picLocks noChangeAspect="1"/>
          </p:cNvPicPr>
          <p:nvPr/>
        </p:nvPicPr>
        <p:blipFill>
          <a:blip r:embed="rId2"/>
          <a:stretch>
            <a:fillRect/>
          </a:stretch>
        </p:blipFill>
        <p:spPr>
          <a:xfrm>
            <a:off x="784741" y="4027623"/>
            <a:ext cx="2794721" cy="2263077"/>
          </a:xfrm>
          <a:prstGeom prst="rect">
            <a:avLst/>
          </a:prstGeom>
        </p:spPr>
      </p:pic>
      <p:sp>
        <p:nvSpPr>
          <p:cNvPr id="5" name="TextBox 4">
            <a:extLst>
              <a:ext uri="{FF2B5EF4-FFF2-40B4-BE49-F238E27FC236}">
                <a16:creationId xmlns:a16="http://schemas.microsoft.com/office/drawing/2014/main" id="{3EFD9376-897C-49F5-A873-8FA31717B919}"/>
              </a:ext>
            </a:extLst>
          </p:cNvPr>
          <p:cNvSpPr txBox="1"/>
          <p:nvPr/>
        </p:nvSpPr>
        <p:spPr>
          <a:xfrm>
            <a:off x="7881408" y="0"/>
            <a:ext cx="1131848" cy="847604"/>
          </a:xfrm>
          <a:prstGeom prst="rect">
            <a:avLst/>
          </a:prstGeom>
          <a:noFill/>
        </p:spPr>
        <p:txBody>
          <a:bodyPr wrap="square">
            <a:spAutoFit/>
          </a:bodyPr>
          <a:lstStyle/>
          <a:p>
            <a:pPr marL="0" marR="0">
              <a:lnSpc>
                <a:spcPct val="107000"/>
              </a:lnSpc>
              <a:spcBef>
                <a:spcPts val="0"/>
              </a:spcBef>
              <a:spcAft>
                <a:spcPts val="800"/>
              </a:spcAft>
            </a:pPr>
            <a:r>
              <a:rPr lang="en-US" sz="4800" dirty="0">
                <a:effectLst/>
                <a:latin typeface="Calibri" panose="020F0502020204030204" pitchFamily="34" charset="0"/>
                <a:ea typeface="Calibri" panose="020F0502020204030204" pitchFamily="34" charset="0"/>
                <a:cs typeface="Arial" panose="020B0604020202020204" pitchFamily="34" charset="0"/>
              </a:rPr>
              <a:t>Sp</a:t>
            </a:r>
            <a:r>
              <a:rPr lang="en-US" sz="4800" baseline="30000" dirty="0">
                <a:effectLst/>
                <a:latin typeface="Calibri" panose="020F0502020204030204" pitchFamily="34" charset="0"/>
                <a:ea typeface="Calibri" panose="020F0502020204030204" pitchFamily="34" charset="0"/>
                <a:cs typeface="Arial" panose="020B0604020202020204" pitchFamily="34" charset="0"/>
              </a:rPr>
              <a:t>2</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677879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4641"/>
            <a:ext cx="11988800" cy="3970318"/>
          </a:xfrm>
          <a:prstGeom prst="rect">
            <a:avLst/>
          </a:prstGeom>
        </p:spPr>
        <p:txBody>
          <a:bodyPr wrap="square">
            <a:spAutoFit/>
          </a:bodyPr>
          <a:lstStyle/>
          <a:p>
            <a:pPr lvl="0" algn="just" rtl="1"/>
            <a:r>
              <a:rPr lang="ar-SA" sz="3600" dirty="0">
                <a:solidFill>
                  <a:srgbClr val="000000"/>
                </a:solidFill>
                <a:latin typeface="tahoma" panose="020B0604030504040204" pitchFamily="34" charset="0"/>
                <a:cs typeface="B Nazanin" panose="00000400000000000000" pitchFamily="2" charset="-78"/>
              </a:rPr>
              <a:t>ب) اگراز </a:t>
            </a:r>
            <a:r>
              <a:rPr lang="ar-SA" sz="3600" dirty="0">
                <a:solidFill>
                  <a:schemeClr val="accent6"/>
                </a:solidFill>
                <a:latin typeface="tahoma" panose="020B0604030504040204" pitchFamily="34" charset="0"/>
                <a:cs typeface="B Nazanin" panose="00000400000000000000" pitchFamily="2" charset="-78"/>
              </a:rPr>
              <a:t>3جفت الکترون </a:t>
            </a:r>
            <a:r>
              <a:rPr lang="ar-SA" sz="3600" dirty="0">
                <a:solidFill>
                  <a:srgbClr val="000000"/>
                </a:solidFill>
                <a:latin typeface="tahoma" panose="020B0604030504040204" pitchFamily="34" charset="0"/>
                <a:cs typeface="B Nazanin" panose="00000400000000000000" pitchFamily="2" charset="-78"/>
              </a:rPr>
              <a:t>اتم مرکزی </a:t>
            </a:r>
            <a:r>
              <a:rPr lang="ar-SA" sz="3600" dirty="0">
                <a:solidFill>
                  <a:srgbClr val="0066FF"/>
                </a:solidFill>
                <a:latin typeface="tahoma" panose="020B0604030504040204" pitchFamily="34" charset="0"/>
                <a:cs typeface="B Nazanin" panose="00000400000000000000" pitchFamily="2" charset="-78"/>
              </a:rPr>
              <a:t>2تا پیوندی ویکی ناپیوندی </a:t>
            </a:r>
            <a:r>
              <a:rPr lang="ar-SA" sz="3600" dirty="0">
                <a:solidFill>
                  <a:srgbClr val="000000"/>
                </a:solidFill>
                <a:latin typeface="tahoma" panose="020B0604030504040204" pitchFamily="34" charset="0"/>
                <a:cs typeface="B Nazanin" panose="00000400000000000000" pitchFamily="2" charset="-78"/>
              </a:rPr>
              <a:t>باشد شکل مولکول </a:t>
            </a:r>
            <a:r>
              <a:rPr lang="en-US" sz="3600" dirty="0">
                <a:solidFill>
                  <a:srgbClr val="C00000"/>
                </a:solidFill>
                <a:latin typeface="Tahoma" panose="020B0604030504040204" pitchFamily="34" charset="0"/>
              </a:rPr>
              <a:t>V</a:t>
            </a:r>
            <a:r>
              <a:rPr lang="ar-SA" sz="3600" dirty="0">
                <a:solidFill>
                  <a:srgbClr val="C00000"/>
                </a:solidFill>
                <a:latin typeface="tahoma" panose="020B0604030504040204" pitchFamily="34" charset="0"/>
                <a:cs typeface="B Nazanin" panose="00000400000000000000" pitchFamily="2" charset="-78"/>
              </a:rPr>
              <a:t>شکل یا زاویه دار </a:t>
            </a:r>
            <a:r>
              <a:rPr lang="ar-SA" sz="3600" dirty="0">
                <a:solidFill>
                  <a:srgbClr val="000000"/>
                </a:solidFill>
                <a:latin typeface="tahoma" panose="020B0604030504040204" pitchFamily="34" charset="0"/>
                <a:cs typeface="B Nazanin" panose="00000400000000000000" pitchFamily="2" charset="-78"/>
              </a:rPr>
              <a:t>است ( مولکول های با ساختار</a:t>
            </a:r>
            <a:r>
              <a:rPr lang="ar-SA" sz="3600" b="1" baseline="-25000" dirty="0">
                <a:solidFill>
                  <a:srgbClr val="000000"/>
                </a:solidFill>
                <a:latin typeface="tahoma" panose="020B0604030504040204" pitchFamily="34" charset="0"/>
                <a:cs typeface="B Nazanin" panose="00000400000000000000" pitchFamily="2" charset="-78"/>
              </a:rPr>
              <a:t>2</a:t>
            </a:r>
            <a:r>
              <a:rPr lang="en-US" sz="3600" dirty="0">
                <a:solidFill>
                  <a:srgbClr val="000000"/>
                </a:solidFill>
                <a:latin typeface="Tahoma" panose="020B0604030504040204" pitchFamily="34" charset="0"/>
              </a:rPr>
              <a:t>AB</a:t>
            </a:r>
            <a:r>
              <a:rPr lang="en-US" sz="3600" dirty="0">
                <a:solidFill>
                  <a:srgbClr val="000000"/>
                </a:solidFill>
                <a:latin typeface="tahoma" panose="020B0604030504040204" pitchFamily="34" charset="0"/>
                <a:cs typeface="B Nazanin" panose="00000400000000000000" pitchFamily="2" charset="-78"/>
              </a:rPr>
              <a:t> </a:t>
            </a:r>
            <a:r>
              <a:rPr lang="fa-IR" sz="3600" dirty="0">
                <a:solidFill>
                  <a:srgbClr val="000000"/>
                </a:solidFill>
                <a:latin typeface="tahoma" panose="020B0604030504040204" pitchFamily="34" charset="0"/>
                <a:cs typeface="B Nazanin" panose="00000400000000000000" pitchFamily="2" charset="-78"/>
              </a:rPr>
              <a:t>)</a:t>
            </a:r>
            <a:endParaRPr lang="en-US" sz="3600" dirty="0">
              <a:solidFill>
                <a:srgbClr val="000000"/>
              </a:solidFill>
              <a:latin typeface="tahoma" panose="020B0604030504040204" pitchFamily="34" charset="0"/>
            </a:endParaRPr>
          </a:p>
          <a:p>
            <a:pPr lvl="0" algn="just" rtl="1"/>
            <a:r>
              <a:rPr lang="fa-IR" sz="3600" dirty="0">
                <a:solidFill>
                  <a:srgbClr val="000000"/>
                </a:solidFill>
                <a:latin typeface="tahoma" panose="020B0604030504040204" pitchFamily="34" charset="0"/>
                <a:cs typeface="B Nazanin" panose="00000400000000000000" pitchFamily="2" charset="-78"/>
              </a:rPr>
              <a:t> بنابراین </a:t>
            </a:r>
            <a:r>
              <a:rPr lang="ar-SA" sz="3600" dirty="0">
                <a:solidFill>
                  <a:srgbClr val="000000"/>
                </a:solidFill>
                <a:latin typeface="tahoma" panose="020B0604030504040204" pitchFamily="34" charset="0"/>
                <a:cs typeface="B Nazanin" panose="00000400000000000000" pitchFamily="2" charset="-78"/>
              </a:rPr>
              <a:t>وجود جفت الکترون ناپیوندی موجب می</a:t>
            </a:r>
            <a:r>
              <a:rPr lang="fa-IR" sz="3600" dirty="0">
                <a:solidFill>
                  <a:srgbClr val="000000"/>
                </a:solidFill>
                <a:latin typeface="tahoma" panose="020B0604030504040204" pitchFamily="34" charset="0"/>
                <a:cs typeface="B Nazanin" panose="00000400000000000000" pitchFamily="2" charset="-78"/>
              </a:rPr>
              <a:t> </a:t>
            </a:r>
            <a:r>
              <a:rPr lang="ar-SA" sz="3600" dirty="0">
                <a:solidFill>
                  <a:srgbClr val="000000"/>
                </a:solidFill>
                <a:latin typeface="tahoma" panose="020B0604030504040204" pitchFamily="34" charset="0"/>
                <a:cs typeface="B Nazanin" panose="00000400000000000000" pitchFamily="2" charset="-78"/>
              </a:rPr>
              <a:t>شود ترکیبات</a:t>
            </a:r>
            <a:r>
              <a:rPr lang="ar-SA" sz="3600" b="1" baseline="-25000" dirty="0">
                <a:solidFill>
                  <a:srgbClr val="000000"/>
                </a:solidFill>
                <a:latin typeface="tahoma" panose="020B0604030504040204" pitchFamily="34" charset="0"/>
                <a:cs typeface="B Nazanin" panose="00000400000000000000" pitchFamily="2" charset="-78"/>
              </a:rPr>
              <a:t>2</a:t>
            </a:r>
            <a:r>
              <a:rPr lang="en-US" sz="3600" dirty="0">
                <a:solidFill>
                  <a:srgbClr val="000000"/>
                </a:solidFill>
                <a:latin typeface="Tahoma" panose="020B0604030504040204" pitchFamily="34" charset="0"/>
              </a:rPr>
              <a:t>AB</a:t>
            </a:r>
            <a:r>
              <a:rPr lang="fa-IR" sz="3600" dirty="0">
                <a:solidFill>
                  <a:srgbClr val="000000"/>
                </a:solidFill>
                <a:latin typeface="Tahoma" panose="020B0604030504040204" pitchFamily="34" charset="0"/>
              </a:rPr>
              <a:t> </a:t>
            </a:r>
            <a:r>
              <a:rPr lang="ar-SA" sz="3600" dirty="0">
                <a:solidFill>
                  <a:srgbClr val="000000"/>
                </a:solidFill>
                <a:latin typeface="tahoma" panose="020B0604030504040204" pitchFamily="34" charset="0"/>
                <a:cs typeface="B Nazanin" panose="00000400000000000000" pitchFamily="2" charset="-78"/>
              </a:rPr>
              <a:t>ساختار خطی </a:t>
            </a:r>
            <a:r>
              <a:rPr lang="fa-IR" sz="3600" dirty="0">
                <a:solidFill>
                  <a:srgbClr val="000000"/>
                </a:solidFill>
                <a:latin typeface="tahoma" panose="020B0604030504040204" pitchFamily="34" charset="0"/>
                <a:cs typeface="B Nazanin" panose="00000400000000000000" pitchFamily="2" charset="-78"/>
              </a:rPr>
              <a:t>بخود نگیرند</a:t>
            </a:r>
            <a:endParaRPr lang="en-US" sz="3600" dirty="0">
              <a:solidFill>
                <a:srgbClr val="000000"/>
              </a:solidFill>
              <a:latin typeface="tahoma" panose="020B0604030504040204" pitchFamily="34" charset="0"/>
              <a:cs typeface="B Nazanin" panose="00000400000000000000" pitchFamily="2" charset="-78"/>
            </a:endParaRPr>
          </a:p>
          <a:p>
            <a:pPr lvl="0" algn="just" rtl="1"/>
            <a:endParaRPr lang="en-US" sz="3600" dirty="0">
              <a:solidFill>
                <a:srgbClr val="000000"/>
              </a:solidFill>
              <a:latin typeface="tahoma" panose="020B0604030504040204" pitchFamily="34" charset="0"/>
              <a:cs typeface="B Nazanin" panose="00000400000000000000" pitchFamily="2" charset="-78"/>
            </a:endParaRPr>
          </a:p>
          <a:p>
            <a:pPr lvl="0" algn="just" rtl="1"/>
            <a:endParaRPr lang="en-US" sz="3600" dirty="0">
              <a:solidFill>
                <a:srgbClr val="000000"/>
              </a:solidFill>
              <a:latin typeface="tahoma" panose="020B0604030504040204" pitchFamily="34" charset="0"/>
              <a:cs typeface="B Nazanin" panose="00000400000000000000" pitchFamily="2" charset="-78"/>
            </a:endParaRPr>
          </a:p>
          <a:p>
            <a:pPr lvl="0" algn="just" rtl="1"/>
            <a:r>
              <a:rPr lang="en-US" sz="3600" dirty="0">
                <a:solidFill>
                  <a:srgbClr val="000000"/>
                </a:solidFill>
                <a:latin typeface="tahoma" panose="020B0604030504040204" pitchFamily="34" charset="0"/>
                <a:cs typeface="B Nazanin" panose="00000400000000000000" pitchFamily="2" charset="-78"/>
              </a:rPr>
              <a:t>SnCl2</a:t>
            </a:r>
            <a:endParaRPr lang="en-US" dirty="0"/>
          </a:p>
        </p:txBody>
      </p:sp>
      <p:sp>
        <p:nvSpPr>
          <p:cNvPr id="4" name="TextBox 3">
            <a:extLst>
              <a:ext uri="{FF2B5EF4-FFF2-40B4-BE49-F238E27FC236}">
                <a16:creationId xmlns:a16="http://schemas.microsoft.com/office/drawing/2014/main" id="{5B70D83E-8619-47AB-B18F-5125ADADEC2C}"/>
              </a:ext>
            </a:extLst>
          </p:cNvPr>
          <p:cNvSpPr txBox="1"/>
          <p:nvPr/>
        </p:nvSpPr>
        <p:spPr>
          <a:xfrm>
            <a:off x="991916" y="2581396"/>
            <a:ext cx="1131848" cy="847604"/>
          </a:xfrm>
          <a:prstGeom prst="rect">
            <a:avLst/>
          </a:prstGeom>
          <a:noFill/>
        </p:spPr>
        <p:txBody>
          <a:bodyPr wrap="square">
            <a:spAutoFit/>
          </a:bodyPr>
          <a:lstStyle/>
          <a:p>
            <a:pPr marL="0" marR="0">
              <a:lnSpc>
                <a:spcPct val="107000"/>
              </a:lnSpc>
              <a:spcBef>
                <a:spcPts val="0"/>
              </a:spcBef>
              <a:spcAft>
                <a:spcPts val="800"/>
              </a:spcAft>
            </a:pPr>
            <a:r>
              <a:rPr lang="en-US" sz="4800" dirty="0">
                <a:effectLst/>
                <a:latin typeface="Calibri" panose="020F0502020204030204" pitchFamily="34" charset="0"/>
                <a:ea typeface="Calibri" panose="020F0502020204030204" pitchFamily="34" charset="0"/>
                <a:cs typeface="Arial" panose="020B0604020202020204" pitchFamily="34" charset="0"/>
              </a:rPr>
              <a:t>Sp</a:t>
            </a:r>
            <a:r>
              <a:rPr lang="en-US" sz="4800" baseline="30000" dirty="0">
                <a:effectLst/>
                <a:latin typeface="Calibri" panose="020F0502020204030204" pitchFamily="34" charset="0"/>
                <a:ea typeface="Calibri" panose="020F0502020204030204" pitchFamily="34" charset="0"/>
                <a:cs typeface="Arial" panose="020B0604020202020204" pitchFamily="34" charset="0"/>
              </a:rPr>
              <a:t>2</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C09C209-7700-48E1-B3F2-60784EE402ED}"/>
              </a:ext>
            </a:extLst>
          </p:cNvPr>
          <p:cNvPicPr>
            <a:picLocks noChangeAspect="1"/>
          </p:cNvPicPr>
          <p:nvPr/>
        </p:nvPicPr>
        <p:blipFill>
          <a:blip r:embed="rId2"/>
          <a:stretch>
            <a:fillRect/>
          </a:stretch>
        </p:blipFill>
        <p:spPr>
          <a:xfrm>
            <a:off x="5495460" y="3259285"/>
            <a:ext cx="2555720" cy="2055115"/>
          </a:xfrm>
          <a:prstGeom prst="rect">
            <a:avLst/>
          </a:prstGeom>
        </p:spPr>
      </p:pic>
    </p:spTree>
    <p:extLst>
      <p:ext uri="{BB962C8B-B14F-4D97-AF65-F5344CB8AC3E}">
        <p14:creationId xmlns:p14="http://schemas.microsoft.com/office/powerpoint/2010/main" val="31136831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2089"/>
            <a:ext cx="12016508" cy="5509200"/>
          </a:xfrm>
          <a:prstGeom prst="rect">
            <a:avLst/>
          </a:prstGeom>
        </p:spPr>
        <p:txBody>
          <a:bodyPr wrap="square">
            <a:spAutoFit/>
          </a:bodyPr>
          <a:lstStyle/>
          <a:p>
            <a:pPr algn="just" rtl="1"/>
            <a:r>
              <a:rPr lang="fa-IR" sz="3200" b="0" i="0" dirty="0">
                <a:solidFill>
                  <a:srgbClr val="000000"/>
                </a:solidFill>
                <a:effectLst/>
                <a:latin typeface="tahoma" panose="020B0604030504040204" pitchFamily="34" charset="0"/>
                <a:cs typeface="B Nazanin" panose="00000400000000000000" pitchFamily="2" charset="-78"/>
              </a:rPr>
              <a:t>3) ا</a:t>
            </a:r>
            <a:r>
              <a:rPr lang="ar-SA" sz="3200" b="0" i="0" dirty="0">
                <a:solidFill>
                  <a:srgbClr val="000000"/>
                </a:solidFill>
                <a:effectLst/>
                <a:latin typeface="tahoma" panose="020B0604030504040204" pitchFamily="34" charset="0"/>
                <a:cs typeface="B Nazanin" panose="00000400000000000000" pitchFamily="2" charset="-78"/>
              </a:rPr>
              <a:t>گر اتم مرکزی </a:t>
            </a:r>
            <a:r>
              <a:rPr lang="ar-SA" sz="3200" b="0" i="0" dirty="0">
                <a:solidFill>
                  <a:schemeClr val="accent5"/>
                </a:solidFill>
                <a:effectLst/>
                <a:latin typeface="tahoma" panose="020B0604030504040204" pitchFamily="34" charset="0"/>
                <a:cs typeface="B Nazanin" panose="00000400000000000000" pitchFamily="2" charset="-78"/>
              </a:rPr>
              <a:t>4 جفت الکترون </a:t>
            </a:r>
            <a:r>
              <a:rPr lang="ar-SA" sz="3200" b="0" i="0" dirty="0">
                <a:solidFill>
                  <a:srgbClr val="000000"/>
                </a:solidFill>
                <a:effectLst/>
                <a:latin typeface="tahoma" panose="020B0604030504040204" pitchFamily="34" charset="0"/>
                <a:cs typeface="B Nazanin" panose="00000400000000000000" pitchFamily="2" charset="-78"/>
              </a:rPr>
              <a:t>داشته باشد 3 حالت زیر امکان پذیراست :</a:t>
            </a:r>
            <a:endParaRPr lang="ar-SA" sz="3200" b="0" i="0" dirty="0">
              <a:solidFill>
                <a:srgbClr val="000000"/>
              </a:solidFill>
              <a:effectLst/>
              <a:latin typeface="tahoma" panose="020B0604030504040204" pitchFamily="34" charset="0"/>
            </a:endParaRPr>
          </a:p>
          <a:p>
            <a:pPr algn="just" rtl="1"/>
            <a:r>
              <a:rPr lang="ar-SA" sz="3200" b="0" i="0" dirty="0">
                <a:solidFill>
                  <a:srgbClr val="000000"/>
                </a:solidFill>
                <a:effectLst/>
                <a:latin typeface="tahoma" panose="020B0604030504040204" pitchFamily="34" charset="0"/>
                <a:cs typeface="B Nazanin" panose="00000400000000000000" pitchFamily="2" charset="-78"/>
              </a:rPr>
              <a:t>الف ) اگر </a:t>
            </a:r>
            <a:r>
              <a:rPr lang="ar-SA" sz="3200" b="0" i="0" dirty="0">
                <a:solidFill>
                  <a:schemeClr val="accent5"/>
                </a:solidFill>
                <a:effectLst/>
                <a:latin typeface="tahoma" panose="020B0604030504040204" pitchFamily="34" charset="0"/>
                <a:cs typeface="B Nazanin" panose="00000400000000000000" pitchFamily="2" charset="-78"/>
              </a:rPr>
              <a:t>هر 4 جفت پیوندی </a:t>
            </a:r>
            <a:r>
              <a:rPr lang="ar-SA" sz="3200" b="0" i="0" dirty="0">
                <a:solidFill>
                  <a:srgbClr val="000000"/>
                </a:solidFill>
                <a:effectLst/>
                <a:latin typeface="tahoma" panose="020B0604030504040204" pitchFamily="34" charset="0"/>
                <a:cs typeface="B Nazanin" panose="00000400000000000000" pitchFamily="2" charset="-78"/>
              </a:rPr>
              <a:t>باشند شکل مولکول </a:t>
            </a:r>
            <a:r>
              <a:rPr lang="ar-SA" sz="3200" b="0" i="0" dirty="0">
                <a:solidFill>
                  <a:schemeClr val="accent2">
                    <a:lumMod val="75000"/>
                  </a:schemeClr>
                </a:solidFill>
                <a:effectLst/>
                <a:latin typeface="tahoma" panose="020B0604030504040204" pitchFamily="34" charset="0"/>
                <a:cs typeface="B Nazanin" panose="00000400000000000000" pitchFamily="2" charset="-78"/>
              </a:rPr>
              <a:t>چهار وجهی منتطم </a:t>
            </a:r>
            <a:r>
              <a:rPr lang="ar-SA" sz="3200" b="0" i="0" dirty="0">
                <a:solidFill>
                  <a:srgbClr val="000000"/>
                </a:solidFill>
                <a:effectLst/>
                <a:latin typeface="tahoma" panose="020B0604030504040204" pitchFamily="34" charset="0"/>
                <a:cs typeface="B Nazanin" panose="00000400000000000000" pitchFamily="2" charset="-78"/>
              </a:rPr>
              <a:t>خواهد بود</a:t>
            </a:r>
            <a:endParaRPr lang="ar-SA" sz="3200" b="0" i="0" dirty="0">
              <a:solidFill>
                <a:srgbClr val="000000"/>
              </a:solidFill>
              <a:effectLst/>
              <a:latin typeface="tahoma" panose="020B0604030504040204" pitchFamily="34" charset="0"/>
            </a:endParaRPr>
          </a:p>
          <a:p>
            <a:pPr algn="just" rtl="1"/>
            <a:r>
              <a:rPr lang="ar-SA" sz="3200" b="0" i="0" dirty="0">
                <a:solidFill>
                  <a:srgbClr val="000000"/>
                </a:solidFill>
                <a:effectLst/>
                <a:latin typeface="tahoma" panose="020B0604030504040204" pitchFamily="34" charset="0"/>
                <a:cs typeface="Tahoma" panose="020B0604030504040204" pitchFamily="34" charset="0"/>
              </a:rPr>
              <a:t> </a:t>
            </a:r>
            <a:r>
              <a:rPr lang="ar-SA" sz="3200" b="0" i="0" dirty="0">
                <a:solidFill>
                  <a:srgbClr val="000000"/>
                </a:solidFill>
                <a:effectLst/>
                <a:latin typeface="tahoma" panose="020B0604030504040204" pitchFamily="34" charset="0"/>
                <a:cs typeface="B Nazanin" panose="00000400000000000000" pitchFamily="2" charset="-78"/>
              </a:rPr>
              <a:t>( مولکولهای با فرمول</a:t>
            </a:r>
            <a:r>
              <a:rPr lang="ar-SA" sz="3200" b="1" i="0" baseline="-25000" dirty="0">
                <a:solidFill>
                  <a:srgbClr val="000000"/>
                </a:solidFill>
                <a:effectLst/>
                <a:latin typeface="tahoma" panose="020B0604030504040204" pitchFamily="34" charset="0"/>
                <a:cs typeface="B Nazanin" panose="00000400000000000000" pitchFamily="2" charset="-78"/>
              </a:rPr>
              <a:t>4</a:t>
            </a:r>
            <a:r>
              <a:rPr lang="en-US" sz="3200" b="0" i="0" dirty="0">
                <a:solidFill>
                  <a:srgbClr val="000000"/>
                </a:solidFill>
                <a:effectLst/>
                <a:latin typeface="Tahoma" panose="020B0604030504040204" pitchFamily="34" charset="0"/>
              </a:rPr>
              <a:t>AB</a:t>
            </a:r>
          </a:p>
          <a:p>
            <a:pPr algn="just" rtl="1"/>
            <a:endParaRPr lang="en-US" sz="3200" dirty="0">
              <a:solidFill>
                <a:srgbClr val="000000"/>
              </a:solidFill>
              <a:latin typeface="Tahoma" panose="020B0604030504040204" pitchFamily="34" charset="0"/>
            </a:endParaRPr>
          </a:p>
          <a:p>
            <a:pPr algn="just" rtl="1"/>
            <a:endParaRPr lang="en-US" sz="3200" b="0" i="0" dirty="0">
              <a:solidFill>
                <a:srgbClr val="000000"/>
              </a:solidFill>
              <a:effectLst/>
              <a:latin typeface="tahoma" panose="020B0604030504040204" pitchFamily="34" charset="0"/>
            </a:endParaRPr>
          </a:p>
          <a:p>
            <a:pPr algn="just" rtl="1"/>
            <a:r>
              <a:rPr lang="en-US" sz="3200" b="0" i="0" dirty="0">
                <a:solidFill>
                  <a:srgbClr val="000000"/>
                </a:solidFill>
                <a:effectLst/>
                <a:latin typeface="tahoma" panose="020B0604030504040204" pitchFamily="34" charset="0"/>
                <a:cs typeface="Tahoma" panose="020B0604030504040204" pitchFamily="34" charset="0"/>
              </a:rPr>
              <a:t> </a:t>
            </a:r>
            <a:r>
              <a:rPr lang="ar-SA" sz="3200" b="0" i="0" dirty="0">
                <a:solidFill>
                  <a:srgbClr val="000000"/>
                </a:solidFill>
                <a:effectLst/>
                <a:latin typeface="tahoma" panose="020B0604030504040204" pitchFamily="34" charset="0"/>
                <a:cs typeface="B Nazanin" panose="00000400000000000000" pitchFamily="2" charset="-78"/>
              </a:rPr>
              <a:t>ب)اگر از 4 جفت الکترون اتم مرگزی </a:t>
            </a:r>
            <a:r>
              <a:rPr lang="ar-SA" sz="3200" b="0" i="0" dirty="0">
                <a:solidFill>
                  <a:schemeClr val="accent5"/>
                </a:solidFill>
                <a:effectLst/>
                <a:latin typeface="tahoma" panose="020B0604030504040204" pitchFamily="34" charset="0"/>
                <a:cs typeface="B Nazanin" panose="00000400000000000000" pitchFamily="2" charset="-78"/>
              </a:rPr>
              <a:t>3تاپیوندی ویکی ناپیوندی</a:t>
            </a:r>
            <a:r>
              <a:rPr lang="ar-SA" sz="3200" b="0" i="0" dirty="0">
                <a:solidFill>
                  <a:srgbClr val="000000"/>
                </a:solidFill>
                <a:effectLst/>
                <a:latin typeface="tahoma" panose="020B0604030504040204" pitchFamily="34" charset="0"/>
                <a:cs typeface="B Nazanin" panose="00000400000000000000" pitchFamily="2" charset="-78"/>
              </a:rPr>
              <a:t> باشد مولکول </a:t>
            </a:r>
            <a:r>
              <a:rPr lang="ar-SA" sz="3200" b="0" i="0" dirty="0">
                <a:solidFill>
                  <a:schemeClr val="accent2"/>
                </a:solidFill>
                <a:effectLst/>
                <a:latin typeface="tahoma" panose="020B0604030504040204" pitchFamily="34" charset="0"/>
                <a:cs typeface="B Nazanin" panose="00000400000000000000" pitchFamily="2" charset="-78"/>
              </a:rPr>
              <a:t>هرمی </a:t>
            </a:r>
            <a:r>
              <a:rPr lang="ar-SA" sz="3200" b="0" i="0" dirty="0">
                <a:solidFill>
                  <a:srgbClr val="000000"/>
                </a:solidFill>
                <a:effectLst/>
                <a:latin typeface="tahoma" panose="020B0604030504040204" pitchFamily="34" charset="0"/>
                <a:cs typeface="B Nazanin" panose="00000400000000000000" pitchFamily="2" charset="-78"/>
              </a:rPr>
              <a:t>می شود ( مولکول های با فرمول</a:t>
            </a:r>
            <a:r>
              <a:rPr lang="ar-SA" sz="3200" b="1" i="0" baseline="-25000" dirty="0">
                <a:solidFill>
                  <a:srgbClr val="000000"/>
                </a:solidFill>
                <a:effectLst/>
                <a:latin typeface="tahoma" panose="020B0604030504040204" pitchFamily="34" charset="0"/>
                <a:cs typeface="B Nazanin" panose="00000400000000000000" pitchFamily="2" charset="-78"/>
              </a:rPr>
              <a:t>3</a:t>
            </a:r>
            <a:r>
              <a:rPr lang="en-US" sz="3200" b="0" i="0" dirty="0">
                <a:solidFill>
                  <a:srgbClr val="000000"/>
                </a:solidFill>
                <a:effectLst/>
                <a:latin typeface="Tahoma" panose="020B0604030504040204" pitchFamily="34" charset="0"/>
              </a:rPr>
              <a:t>AB</a:t>
            </a:r>
            <a:r>
              <a:rPr lang="en-US" sz="3200" b="1" i="0" baseline="-25000" dirty="0">
                <a:solidFill>
                  <a:srgbClr val="000000"/>
                </a:solidFill>
                <a:effectLst/>
                <a:latin typeface="B Nazanin" panose="00000400000000000000" pitchFamily="2" charset="-78"/>
                <a:cs typeface="B Nazanin" panose="00000400000000000000" pitchFamily="2" charset="-78"/>
              </a:rPr>
              <a:t> </a:t>
            </a:r>
            <a:r>
              <a:rPr lang="en-US" sz="3200" b="1" i="0" dirty="0">
                <a:solidFill>
                  <a:srgbClr val="000000"/>
                </a:solidFill>
                <a:effectLst/>
                <a:latin typeface="tahoma" panose="020B0604030504040204" pitchFamily="34" charset="0"/>
                <a:cs typeface="Tahoma" panose="020B0604030504040204" pitchFamily="34" charset="0"/>
              </a:rPr>
              <a:t> </a:t>
            </a:r>
            <a:r>
              <a:rPr lang="fa-IR" sz="3200" b="1" i="0" dirty="0">
                <a:solidFill>
                  <a:srgbClr val="000000"/>
                </a:solidFill>
                <a:effectLst/>
                <a:latin typeface="tahoma" panose="020B0604030504040204" pitchFamily="34" charset="0"/>
                <a:cs typeface="Tahoma" panose="020B0604030504040204" pitchFamily="34" charset="0"/>
              </a:rPr>
              <a:t> </a:t>
            </a:r>
            <a:r>
              <a:rPr lang="ar-SA" sz="3200" b="0" i="0" dirty="0">
                <a:solidFill>
                  <a:srgbClr val="000000"/>
                </a:solidFill>
                <a:effectLst/>
                <a:latin typeface="tahoma" panose="020B0604030504040204" pitchFamily="34" charset="0"/>
                <a:cs typeface="B Nazanin" panose="00000400000000000000" pitchFamily="2" charset="-78"/>
              </a:rPr>
              <a:t>به طور مثال در آمونیاک</a:t>
            </a:r>
            <a:endParaRPr lang="ar-SA" sz="3200" b="0" i="0" dirty="0">
              <a:solidFill>
                <a:srgbClr val="000000"/>
              </a:solidFill>
              <a:effectLst/>
              <a:latin typeface="tahoma" panose="020B0604030504040204" pitchFamily="34" charset="0"/>
            </a:endParaRPr>
          </a:p>
          <a:p>
            <a:pPr algn="just" rtl="1"/>
            <a:r>
              <a:rPr lang="ar-SA" sz="3200" b="0" i="0" dirty="0">
                <a:solidFill>
                  <a:srgbClr val="000000"/>
                </a:solidFill>
                <a:effectLst/>
                <a:latin typeface="tahoma" panose="020B0604030504040204" pitchFamily="34" charset="0"/>
                <a:cs typeface="B Nazanin" panose="00000400000000000000" pitchFamily="2" charset="-78"/>
              </a:rPr>
              <a:t>وجود جفت الکترون ناپیوندی در </a:t>
            </a:r>
            <a:r>
              <a:rPr lang="en-US" sz="3200" b="0" i="0" dirty="0">
                <a:solidFill>
                  <a:srgbClr val="000000"/>
                </a:solidFill>
                <a:effectLst/>
                <a:latin typeface="Tahoma" panose="020B0604030504040204" pitchFamily="34" charset="0"/>
              </a:rPr>
              <a:t>N</a:t>
            </a:r>
            <a:r>
              <a:rPr lang="en-US" sz="3200" b="0" i="0" dirty="0">
                <a:solidFill>
                  <a:srgbClr val="000000"/>
                </a:solidFill>
                <a:effectLst/>
                <a:latin typeface="tahoma" panose="020B0604030504040204" pitchFamily="34" charset="0"/>
                <a:cs typeface="B Nazanin" panose="00000400000000000000" pitchFamily="2" charset="-78"/>
              </a:rPr>
              <a:t> </a:t>
            </a:r>
            <a:r>
              <a:rPr lang="fa-IR" sz="3200" b="0" i="0" dirty="0">
                <a:solidFill>
                  <a:srgbClr val="000000"/>
                </a:solidFill>
                <a:effectLst/>
                <a:latin typeface="tahoma" panose="020B0604030504040204" pitchFamily="34" charset="0"/>
                <a:cs typeface="B Nazanin" panose="00000400000000000000" pitchFamily="2" charset="-78"/>
              </a:rPr>
              <a:t> </a:t>
            </a:r>
            <a:r>
              <a:rPr lang="ar-SA" sz="3200" b="0" i="0" dirty="0">
                <a:solidFill>
                  <a:srgbClr val="000000"/>
                </a:solidFill>
                <a:effectLst/>
                <a:latin typeface="tahoma" panose="020B0604030504040204" pitchFamily="34" charset="0"/>
                <a:cs typeface="B Nazanin" panose="00000400000000000000" pitchFamily="2" charset="-78"/>
              </a:rPr>
              <a:t>موجب می شود که 3اتم </a:t>
            </a:r>
            <a:r>
              <a:rPr lang="en-US" sz="3200" b="0" i="0" dirty="0">
                <a:solidFill>
                  <a:srgbClr val="000000"/>
                </a:solidFill>
                <a:effectLst/>
                <a:latin typeface="Tahoma" panose="020B0604030504040204" pitchFamily="34" charset="0"/>
              </a:rPr>
              <a:t>H</a:t>
            </a:r>
            <a:r>
              <a:rPr lang="en-US" sz="3200" b="0" i="0" dirty="0">
                <a:solidFill>
                  <a:srgbClr val="000000"/>
                </a:solidFill>
                <a:effectLst/>
                <a:latin typeface="tahoma" panose="020B0604030504040204" pitchFamily="34" charset="0"/>
                <a:cs typeface="B Nazanin" panose="00000400000000000000" pitchFamily="2" charset="-78"/>
              </a:rPr>
              <a:t> </a:t>
            </a:r>
            <a:r>
              <a:rPr lang="ar-SA" sz="3200" b="0" i="0" dirty="0">
                <a:solidFill>
                  <a:srgbClr val="000000"/>
                </a:solidFill>
                <a:effectLst/>
                <a:latin typeface="tahoma" panose="020B0604030504040204" pitchFamily="34" charset="0"/>
                <a:cs typeface="B Nazanin" panose="00000400000000000000" pitchFamily="2" charset="-78"/>
              </a:rPr>
              <a:t>در اطراف </a:t>
            </a:r>
            <a:r>
              <a:rPr lang="en-US" sz="3200" b="0" i="0" dirty="0">
                <a:solidFill>
                  <a:srgbClr val="000000"/>
                </a:solidFill>
                <a:effectLst/>
                <a:latin typeface="Tahoma" panose="020B0604030504040204" pitchFamily="34" charset="0"/>
              </a:rPr>
              <a:t>N</a:t>
            </a:r>
            <a:r>
              <a:rPr lang="en-US" sz="3200" b="0" i="0" dirty="0">
                <a:solidFill>
                  <a:srgbClr val="000000"/>
                </a:solidFill>
                <a:effectLst/>
                <a:latin typeface="tahoma" panose="020B0604030504040204" pitchFamily="34" charset="0"/>
                <a:cs typeface="B Nazanin" panose="00000400000000000000" pitchFamily="2" charset="-78"/>
              </a:rPr>
              <a:t> </a:t>
            </a:r>
            <a:r>
              <a:rPr lang="ar-SA" sz="3200" b="0" i="0" dirty="0">
                <a:solidFill>
                  <a:srgbClr val="000000"/>
                </a:solidFill>
                <a:effectLst/>
                <a:latin typeface="tahoma" panose="020B0604030504040204" pitchFamily="34" charset="0"/>
                <a:cs typeface="B Nazanin" panose="00000400000000000000" pitchFamily="2" charset="-78"/>
              </a:rPr>
              <a:t>به صورت مسطح مثلثی قرار نگیرند.</a:t>
            </a:r>
            <a:endParaRPr lang="en-US" sz="3200" b="0" i="0" dirty="0">
              <a:solidFill>
                <a:srgbClr val="000000"/>
              </a:solidFill>
              <a:effectLst/>
              <a:latin typeface="tahoma" panose="020B0604030504040204" pitchFamily="34" charset="0"/>
              <a:cs typeface="B Nazanin" panose="00000400000000000000" pitchFamily="2" charset="-78"/>
            </a:endParaRPr>
          </a:p>
          <a:p>
            <a:pPr algn="just" rtl="1"/>
            <a:endParaRPr lang="ar-SA" sz="3200" b="0" i="0" dirty="0">
              <a:solidFill>
                <a:srgbClr val="000000"/>
              </a:solidFill>
              <a:effectLst/>
              <a:latin typeface="tahoma" panose="020B0604030504040204" pitchFamily="34" charset="0"/>
            </a:endParaRPr>
          </a:p>
          <a:p>
            <a:pPr algn="just" rtl="1"/>
            <a:r>
              <a:rPr lang="ar-SA" sz="3200" b="0" i="0" dirty="0">
                <a:solidFill>
                  <a:srgbClr val="000000"/>
                </a:solidFill>
                <a:effectLst/>
                <a:latin typeface="tahoma" panose="020B0604030504040204" pitchFamily="34" charset="0"/>
                <a:cs typeface="Tahoma" panose="020B0604030504040204" pitchFamily="34" charset="0"/>
              </a:rPr>
              <a:t> </a:t>
            </a:r>
            <a:endParaRPr lang="ar-SA" sz="3200" b="0" i="0" dirty="0">
              <a:solidFill>
                <a:srgbClr val="000000"/>
              </a:solidFill>
              <a:effectLst/>
              <a:latin typeface="tahoma" panose="020B0604030504040204" pitchFamily="34" charset="0"/>
            </a:endParaRPr>
          </a:p>
        </p:txBody>
      </p:sp>
      <p:pic>
        <p:nvPicPr>
          <p:cNvPr id="3" name="Picture 2"/>
          <p:cNvPicPr>
            <a:picLocks noChangeAspect="1"/>
          </p:cNvPicPr>
          <p:nvPr/>
        </p:nvPicPr>
        <p:blipFill>
          <a:blip r:embed="rId2"/>
          <a:stretch>
            <a:fillRect/>
          </a:stretch>
        </p:blipFill>
        <p:spPr>
          <a:xfrm>
            <a:off x="440457" y="1844608"/>
            <a:ext cx="8646429" cy="686155"/>
          </a:xfrm>
          <a:prstGeom prst="rect">
            <a:avLst/>
          </a:prstGeom>
        </p:spPr>
      </p:pic>
      <p:pic>
        <p:nvPicPr>
          <p:cNvPr id="4" name="Picture 3"/>
          <p:cNvPicPr>
            <a:picLocks noChangeAspect="1"/>
          </p:cNvPicPr>
          <p:nvPr/>
        </p:nvPicPr>
        <p:blipFill>
          <a:blip r:embed="rId3"/>
          <a:stretch>
            <a:fillRect/>
          </a:stretch>
        </p:blipFill>
        <p:spPr>
          <a:xfrm>
            <a:off x="893585" y="5096255"/>
            <a:ext cx="10392273" cy="824700"/>
          </a:xfrm>
          <a:prstGeom prst="rect">
            <a:avLst/>
          </a:prstGeom>
        </p:spPr>
      </p:pic>
      <p:sp>
        <p:nvSpPr>
          <p:cNvPr id="5" name="TextBox 4">
            <a:extLst>
              <a:ext uri="{FF2B5EF4-FFF2-40B4-BE49-F238E27FC236}">
                <a16:creationId xmlns:a16="http://schemas.microsoft.com/office/drawing/2014/main" id="{C123F7C0-32D7-4519-B5B9-6CBB3B8FFF3D}"/>
              </a:ext>
            </a:extLst>
          </p:cNvPr>
          <p:cNvSpPr txBox="1"/>
          <p:nvPr/>
        </p:nvSpPr>
        <p:spPr>
          <a:xfrm>
            <a:off x="893585" y="352052"/>
            <a:ext cx="1131848" cy="847604"/>
          </a:xfrm>
          <a:prstGeom prst="rect">
            <a:avLst/>
          </a:prstGeom>
          <a:noFill/>
        </p:spPr>
        <p:txBody>
          <a:bodyPr wrap="square">
            <a:spAutoFit/>
          </a:bodyPr>
          <a:lstStyle/>
          <a:p>
            <a:pPr marL="0" marR="0">
              <a:lnSpc>
                <a:spcPct val="107000"/>
              </a:lnSpc>
              <a:spcBef>
                <a:spcPts val="0"/>
              </a:spcBef>
              <a:spcAft>
                <a:spcPts val="800"/>
              </a:spcAft>
            </a:pPr>
            <a:r>
              <a:rPr lang="en-US" sz="4800" dirty="0">
                <a:effectLst/>
                <a:latin typeface="Calibri" panose="020F0502020204030204" pitchFamily="34" charset="0"/>
                <a:ea typeface="Calibri" panose="020F0502020204030204" pitchFamily="34" charset="0"/>
                <a:cs typeface="Arial" panose="020B0604020202020204" pitchFamily="34" charset="0"/>
              </a:rPr>
              <a:t>Sp</a:t>
            </a:r>
            <a:r>
              <a:rPr lang="en-US" sz="4800" baseline="30000" dirty="0">
                <a:effectLst/>
                <a:latin typeface="Calibri" panose="020F0502020204030204" pitchFamily="34" charset="0"/>
                <a:ea typeface="Calibri" panose="020F0502020204030204" pitchFamily="34" charset="0"/>
                <a:cs typeface="Arial" panose="020B0604020202020204" pitchFamily="34" charset="0"/>
              </a:rPr>
              <a:t>3</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5483D1DC-54DC-49D3-84B2-4EC2FBD682B5}"/>
              </a:ext>
            </a:extLst>
          </p:cNvPr>
          <p:cNvSpPr txBox="1"/>
          <p:nvPr/>
        </p:nvSpPr>
        <p:spPr>
          <a:xfrm>
            <a:off x="9912677" y="4961083"/>
            <a:ext cx="1131848" cy="847604"/>
          </a:xfrm>
          <a:prstGeom prst="rect">
            <a:avLst/>
          </a:prstGeom>
          <a:noFill/>
        </p:spPr>
        <p:txBody>
          <a:bodyPr wrap="square">
            <a:spAutoFit/>
          </a:bodyPr>
          <a:lstStyle/>
          <a:p>
            <a:pPr marL="0" marR="0">
              <a:lnSpc>
                <a:spcPct val="107000"/>
              </a:lnSpc>
              <a:spcBef>
                <a:spcPts val="0"/>
              </a:spcBef>
              <a:spcAft>
                <a:spcPts val="800"/>
              </a:spcAft>
            </a:pPr>
            <a:r>
              <a:rPr lang="en-US" sz="4800" dirty="0">
                <a:effectLst/>
                <a:latin typeface="Calibri" panose="020F0502020204030204" pitchFamily="34" charset="0"/>
                <a:ea typeface="Calibri" panose="020F0502020204030204" pitchFamily="34" charset="0"/>
                <a:cs typeface="Arial" panose="020B0604020202020204" pitchFamily="34" charset="0"/>
              </a:rPr>
              <a:t>Sp</a:t>
            </a:r>
            <a:r>
              <a:rPr lang="en-US" sz="4800" baseline="30000" dirty="0">
                <a:effectLst/>
                <a:latin typeface="Calibri" panose="020F0502020204030204" pitchFamily="34" charset="0"/>
                <a:ea typeface="Calibri" panose="020F0502020204030204" pitchFamily="34" charset="0"/>
                <a:cs typeface="Arial" panose="020B0604020202020204" pitchFamily="34" charset="0"/>
              </a:rPr>
              <a:t>3</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362062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745" y="565988"/>
            <a:ext cx="11730182" cy="1077218"/>
          </a:xfrm>
          <a:prstGeom prst="rect">
            <a:avLst/>
          </a:prstGeom>
        </p:spPr>
        <p:txBody>
          <a:bodyPr wrap="square">
            <a:spAutoFit/>
          </a:bodyPr>
          <a:lstStyle/>
          <a:p>
            <a:pPr lvl="0" algn="just" rtl="1"/>
            <a:r>
              <a:rPr lang="ar-SA" sz="3200" dirty="0">
                <a:solidFill>
                  <a:srgbClr val="000000"/>
                </a:solidFill>
                <a:latin typeface="tahoma" panose="020B0604030504040204" pitchFamily="34" charset="0"/>
                <a:cs typeface="B Nazanin" panose="00000400000000000000" pitchFamily="2" charset="-78"/>
              </a:rPr>
              <a:t>ج‌) اگر از4 جفت الکترون اتم مرکزی </a:t>
            </a:r>
            <a:r>
              <a:rPr lang="ar-SA" sz="3200" dirty="0">
                <a:solidFill>
                  <a:schemeClr val="accent5"/>
                </a:solidFill>
                <a:latin typeface="tahoma" panose="020B0604030504040204" pitchFamily="34" charset="0"/>
                <a:cs typeface="B Nazanin" panose="00000400000000000000" pitchFamily="2" charset="-78"/>
              </a:rPr>
              <a:t>2</a:t>
            </a:r>
            <a:r>
              <a:rPr lang="ar-SA" sz="3200" dirty="0">
                <a:solidFill>
                  <a:srgbClr val="4472C4"/>
                </a:solidFill>
                <a:latin typeface="tahoma" panose="020B0604030504040204" pitchFamily="34" charset="0"/>
                <a:cs typeface="B Nazanin" panose="00000400000000000000" pitchFamily="2" charset="-78"/>
              </a:rPr>
              <a:t>تا پیوندی ودوتا ناپیوندی </a:t>
            </a:r>
            <a:r>
              <a:rPr lang="ar-SA" sz="3200" dirty="0">
                <a:solidFill>
                  <a:srgbClr val="000000"/>
                </a:solidFill>
                <a:latin typeface="tahoma" panose="020B0604030504040204" pitchFamily="34" charset="0"/>
                <a:cs typeface="B Nazanin" panose="00000400000000000000" pitchFamily="2" charset="-78"/>
              </a:rPr>
              <a:t>باشد شکل مولکول</a:t>
            </a:r>
            <a:r>
              <a:rPr lang="ar-SA" sz="3200" dirty="0">
                <a:solidFill>
                  <a:srgbClr val="ED7D31"/>
                </a:solidFill>
                <a:latin typeface="tahoma" panose="020B0604030504040204" pitchFamily="34" charset="0"/>
                <a:cs typeface="B Nazanin" panose="00000400000000000000" pitchFamily="2" charset="-78"/>
              </a:rPr>
              <a:t> </a:t>
            </a:r>
            <a:r>
              <a:rPr lang="en-US" sz="3200" dirty="0">
                <a:solidFill>
                  <a:srgbClr val="ED7D31"/>
                </a:solidFill>
                <a:latin typeface="Tahoma" panose="020B0604030504040204" pitchFamily="34" charset="0"/>
              </a:rPr>
              <a:t>V</a:t>
            </a:r>
            <a:r>
              <a:rPr lang="ar-SA" sz="3200" dirty="0">
                <a:solidFill>
                  <a:srgbClr val="ED7D31"/>
                </a:solidFill>
                <a:latin typeface="tahoma" panose="020B0604030504040204" pitchFamily="34" charset="0"/>
                <a:cs typeface="B Nazanin" panose="00000400000000000000" pitchFamily="2" charset="-78"/>
              </a:rPr>
              <a:t>شکل </a:t>
            </a:r>
            <a:r>
              <a:rPr lang="ar-SA" sz="3200" dirty="0">
                <a:solidFill>
                  <a:srgbClr val="000000"/>
                </a:solidFill>
                <a:latin typeface="tahoma" panose="020B0604030504040204" pitchFamily="34" charset="0"/>
                <a:cs typeface="B Nazanin" panose="00000400000000000000" pitchFamily="2" charset="-78"/>
              </a:rPr>
              <a:t>یا </a:t>
            </a:r>
            <a:r>
              <a:rPr lang="ar-SA" sz="3200" dirty="0">
                <a:solidFill>
                  <a:srgbClr val="ED7D31"/>
                </a:solidFill>
                <a:latin typeface="tahoma" panose="020B0604030504040204" pitchFamily="34" charset="0"/>
                <a:cs typeface="B Nazanin" panose="00000400000000000000" pitchFamily="2" charset="-78"/>
              </a:rPr>
              <a:t>زاویه دار </a:t>
            </a:r>
            <a:r>
              <a:rPr lang="ar-SA" sz="3200" dirty="0">
                <a:solidFill>
                  <a:srgbClr val="000000"/>
                </a:solidFill>
                <a:latin typeface="tahoma" panose="020B0604030504040204" pitchFamily="34" charset="0"/>
                <a:cs typeface="B Nazanin" panose="00000400000000000000" pitchFamily="2" charset="-78"/>
              </a:rPr>
              <a:t>خواهد بود ( مولکولهای با ساختار</a:t>
            </a:r>
            <a:r>
              <a:rPr lang="ar-SA" sz="3200" b="1" baseline="-25000" dirty="0">
                <a:solidFill>
                  <a:srgbClr val="000000"/>
                </a:solidFill>
                <a:latin typeface="tahoma" panose="020B0604030504040204" pitchFamily="34" charset="0"/>
                <a:cs typeface="B Nazanin" panose="00000400000000000000" pitchFamily="2" charset="-78"/>
              </a:rPr>
              <a:t>2</a:t>
            </a:r>
            <a:r>
              <a:rPr lang="en-US" sz="3200" dirty="0">
                <a:solidFill>
                  <a:srgbClr val="000000"/>
                </a:solidFill>
                <a:latin typeface="Tahoma" panose="020B0604030504040204" pitchFamily="34" charset="0"/>
              </a:rPr>
              <a:t>AB</a:t>
            </a:r>
            <a:endParaRPr lang="en-US" sz="3200" dirty="0">
              <a:solidFill>
                <a:srgbClr val="000000"/>
              </a:solidFill>
              <a:latin typeface="tahoma" panose="020B0604030504040204" pitchFamily="34" charset="0"/>
            </a:endParaRPr>
          </a:p>
        </p:txBody>
      </p:sp>
      <p:pic>
        <p:nvPicPr>
          <p:cNvPr id="3" name="Picture 2"/>
          <p:cNvPicPr>
            <a:picLocks noChangeAspect="1"/>
          </p:cNvPicPr>
          <p:nvPr/>
        </p:nvPicPr>
        <p:blipFill>
          <a:blip r:embed="rId2"/>
          <a:stretch>
            <a:fillRect/>
          </a:stretch>
        </p:blipFill>
        <p:spPr>
          <a:xfrm>
            <a:off x="469871" y="2010862"/>
            <a:ext cx="10159490" cy="806227"/>
          </a:xfrm>
          <a:prstGeom prst="rect">
            <a:avLst/>
          </a:prstGeom>
        </p:spPr>
      </p:pic>
      <p:sp>
        <p:nvSpPr>
          <p:cNvPr id="4" name="TextBox 3">
            <a:extLst>
              <a:ext uri="{FF2B5EF4-FFF2-40B4-BE49-F238E27FC236}">
                <a16:creationId xmlns:a16="http://schemas.microsoft.com/office/drawing/2014/main" id="{7CBBA439-3F0E-4A47-863A-59182CFD7CEA}"/>
              </a:ext>
            </a:extLst>
          </p:cNvPr>
          <p:cNvSpPr txBox="1"/>
          <p:nvPr/>
        </p:nvSpPr>
        <p:spPr>
          <a:xfrm>
            <a:off x="8721741" y="2581396"/>
            <a:ext cx="1131848" cy="847604"/>
          </a:xfrm>
          <a:prstGeom prst="rect">
            <a:avLst/>
          </a:prstGeom>
          <a:noFill/>
        </p:spPr>
        <p:txBody>
          <a:bodyPr wrap="square">
            <a:spAutoFit/>
          </a:bodyPr>
          <a:lstStyle/>
          <a:p>
            <a:pPr marL="0" marR="0">
              <a:lnSpc>
                <a:spcPct val="107000"/>
              </a:lnSpc>
              <a:spcBef>
                <a:spcPts val="0"/>
              </a:spcBef>
              <a:spcAft>
                <a:spcPts val="800"/>
              </a:spcAft>
            </a:pPr>
            <a:r>
              <a:rPr lang="en-US" sz="4800" dirty="0">
                <a:effectLst/>
                <a:latin typeface="Calibri" panose="020F0502020204030204" pitchFamily="34" charset="0"/>
                <a:ea typeface="Calibri" panose="020F0502020204030204" pitchFamily="34" charset="0"/>
                <a:cs typeface="Arial" panose="020B0604020202020204" pitchFamily="34" charset="0"/>
              </a:rPr>
              <a:t>Sp</a:t>
            </a:r>
            <a:r>
              <a:rPr lang="en-US" sz="4800" baseline="30000" dirty="0">
                <a:effectLst/>
                <a:latin typeface="Calibri" panose="020F0502020204030204" pitchFamily="34" charset="0"/>
                <a:ea typeface="Calibri" panose="020F0502020204030204" pitchFamily="34" charset="0"/>
                <a:cs typeface="Arial" panose="020B0604020202020204" pitchFamily="34" charset="0"/>
              </a:rPr>
              <a:t>3</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317450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539430"/>
          </a:xfrm>
          <a:prstGeom prst="rect">
            <a:avLst/>
          </a:prstGeom>
        </p:spPr>
        <p:txBody>
          <a:bodyPr wrap="square">
            <a:spAutoFit/>
          </a:bodyPr>
          <a:lstStyle/>
          <a:p>
            <a:pPr algn="just" rtl="1"/>
            <a:r>
              <a:rPr lang="ar-SA" sz="3200" b="0" i="0" dirty="0">
                <a:solidFill>
                  <a:srgbClr val="000000"/>
                </a:solidFill>
                <a:effectLst/>
                <a:latin typeface="tahoma" panose="020B0604030504040204" pitchFamily="34" charset="0"/>
                <a:cs typeface="B Nazanin" panose="00000400000000000000" pitchFamily="2" charset="-78"/>
              </a:rPr>
              <a:t> </a:t>
            </a:r>
            <a:r>
              <a:rPr lang="fa-IR" sz="3200" b="0" i="0" dirty="0">
                <a:solidFill>
                  <a:srgbClr val="000000"/>
                </a:solidFill>
                <a:effectLst/>
                <a:latin typeface="tahoma" panose="020B0604030504040204" pitchFamily="34" charset="0"/>
                <a:cs typeface="B Nazanin" panose="00000400000000000000" pitchFamily="2" charset="-78"/>
              </a:rPr>
              <a:t>4) اگر</a:t>
            </a:r>
            <a:r>
              <a:rPr lang="ar-SA" sz="3200" b="0" i="0" dirty="0">
                <a:solidFill>
                  <a:srgbClr val="000000"/>
                </a:solidFill>
                <a:effectLst/>
                <a:latin typeface="tahoma" panose="020B0604030504040204" pitchFamily="34" charset="0"/>
                <a:cs typeface="B Nazanin" panose="00000400000000000000" pitchFamily="2" charset="-78"/>
              </a:rPr>
              <a:t>اتم مرکزی</a:t>
            </a:r>
            <a:r>
              <a:rPr lang="ar-SA" sz="3200" b="0" i="0" dirty="0">
                <a:solidFill>
                  <a:schemeClr val="accent5"/>
                </a:solidFill>
                <a:effectLst/>
                <a:latin typeface="tahoma" panose="020B0604030504040204" pitchFamily="34" charset="0"/>
                <a:cs typeface="B Nazanin" panose="00000400000000000000" pitchFamily="2" charset="-78"/>
              </a:rPr>
              <a:t> 5 جفت الکترون </a:t>
            </a:r>
            <a:r>
              <a:rPr lang="ar-SA" sz="3200" b="0" i="0" dirty="0">
                <a:solidFill>
                  <a:srgbClr val="000000"/>
                </a:solidFill>
                <a:effectLst/>
                <a:latin typeface="tahoma" panose="020B0604030504040204" pitchFamily="34" charset="0"/>
                <a:cs typeface="B Nazanin" panose="00000400000000000000" pitchFamily="2" charset="-78"/>
              </a:rPr>
              <a:t>داشته باشد 4 حالت ممکن است :</a:t>
            </a:r>
            <a:endParaRPr lang="ar-SA" sz="3200" b="0" i="0" dirty="0">
              <a:solidFill>
                <a:srgbClr val="000000"/>
              </a:solidFill>
              <a:effectLst/>
              <a:latin typeface="tahoma" panose="020B0604030504040204" pitchFamily="34" charset="0"/>
            </a:endParaRPr>
          </a:p>
          <a:p>
            <a:pPr algn="just" rtl="1"/>
            <a:r>
              <a:rPr lang="ar-SA" sz="3200" b="0" i="0" dirty="0">
                <a:solidFill>
                  <a:srgbClr val="000000"/>
                </a:solidFill>
                <a:effectLst/>
                <a:latin typeface="tahoma" panose="020B0604030504040204" pitchFamily="34" charset="0"/>
                <a:cs typeface="B Nazanin" panose="00000400000000000000" pitchFamily="2" charset="-78"/>
              </a:rPr>
              <a:t>الف ) اگر از 5 جفت الکترون اتم مرکزی </a:t>
            </a:r>
            <a:r>
              <a:rPr lang="ar-SA" sz="3200" b="0" i="0" dirty="0">
                <a:solidFill>
                  <a:schemeClr val="accent5"/>
                </a:solidFill>
                <a:effectLst/>
                <a:latin typeface="tahoma" panose="020B0604030504040204" pitchFamily="34" charset="0"/>
                <a:cs typeface="B Nazanin" panose="00000400000000000000" pitchFamily="2" charset="-78"/>
              </a:rPr>
              <a:t>هر 5 جفت پیوندی </a:t>
            </a:r>
            <a:r>
              <a:rPr lang="ar-SA" sz="3200" b="0" i="0" dirty="0">
                <a:solidFill>
                  <a:srgbClr val="000000"/>
                </a:solidFill>
                <a:effectLst/>
                <a:latin typeface="tahoma" panose="020B0604030504040204" pitchFamily="34" charset="0"/>
                <a:cs typeface="B Nazanin" panose="00000400000000000000" pitchFamily="2" charset="-78"/>
              </a:rPr>
              <a:t>باشد شکل مولکول </a:t>
            </a:r>
            <a:r>
              <a:rPr lang="ar-SA" sz="3200" b="0" i="0" dirty="0">
                <a:solidFill>
                  <a:schemeClr val="accent2"/>
                </a:solidFill>
                <a:effectLst/>
                <a:latin typeface="tahoma" panose="020B0604030504040204" pitchFamily="34" charset="0"/>
                <a:cs typeface="B Nazanin" panose="00000400000000000000" pitchFamily="2" charset="-78"/>
              </a:rPr>
              <a:t>دو هرمی با قاعده مثل</a:t>
            </a:r>
            <a:r>
              <a:rPr lang="fa-IR" sz="3200" b="0" i="0" dirty="0">
                <a:solidFill>
                  <a:schemeClr val="accent2"/>
                </a:solidFill>
                <a:effectLst/>
                <a:latin typeface="tahoma" panose="020B0604030504040204" pitchFamily="34" charset="0"/>
                <a:cs typeface="B Nazanin" panose="00000400000000000000" pitchFamily="2" charset="-78"/>
              </a:rPr>
              <a:t>ث </a:t>
            </a:r>
            <a:r>
              <a:rPr lang="ar-SA" sz="3200" b="0" i="0" dirty="0">
                <a:solidFill>
                  <a:srgbClr val="000000"/>
                </a:solidFill>
                <a:effectLst/>
                <a:latin typeface="tahoma" panose="020B0604030504040204" pitchFamily="34" charset="0"/>
                <a:cs typeface="B Nazanin" panose="00000400000000000000" pitchFamily="2" charset="-78"/>
              </a:rPr>
              <a:t>است (مولکولهایی با فرمول</a:t>
            </a:r>
            <a:r>
              <a:rPr lang="ar-SA" sz="3200" b="0" i="0" dirty="0">
                <a:solidFill>
                  <a:srgbClr val="000000"/>
                </a:solidFill>
                <a:effectLst/>
                <a:latin typeface="tahoma" panose="020B0604030504040204" pitchFamily="34" charset="0"/>
                <a:cs typeface="Tahoma" panose="020B0604030504040204" pitchFamily="34" charset="0"/>
              </a:rPr>
              <a:t> </a:t>
            </a:r>
            <a:r>
              <a:rPr lang="ar-SA" sz="3200" b="1" i="0" baseline="-25000" dirty="0">
                <a:solidFill>
                  <a:srgbClr val="000000"/>
                </a:solidFill>
                <a:effectLst/>
                <a:latin typeface="tahoma" panose="020B0604030504040204" pitchFamily="34" charset="0"/>
                <a:cs typeface="B Nazanin" panose="00000400000000000000" pitchFamily="2" charset="-78"/>
              </a:rPr>
              <a:t>5</a:t>
            </a:r>
            <a:r>
              <a:rPr lang="en-US" sz="3200" b="0" i="0" dirty="0">
                <a:solidFill>
                  <a:srgbClr val="000000"/>
                </a:solidFill>
                <a:effectLst/>
                <a:latin typeface="Tahoma" panose="020B0604030504040204" pitchFamily="34" charset="0"/>
              </a:rPr>
              <a:t>AB</a:t>
            </a:r>
            <a:r>
              <a:rPr lang="fa-IR" sz="3200" b="0" i="0" dirty="0">
                <a:solidFill>
                  <a:srgbClr val="000000"/>
                </a:solidFill>
                <a:effectLst/>
                <a:latin typeface="Tahoma" panose="020B0604030504040204" pitchFamily="34" charset="0"/>
              </a:rPr>
              <a:t>)</a:t>
            </a:r>
          </a:p>
          <a:p>
            <a:pPr algn="just" rtl="1"/>
            <a:endParaRPr lang="fa-IR" sz="3200" dirty="0">
              <a:solidFill>
                <a:srgbClr val="000000"/>
              </a:solidFill>
              <a:latin typeface="Tahoma" panose="020B0604030504040204" pitchFamily="34" charset="0"/>
            </a:endParaRPr>
          </a:p>
          <a:p>
            <a:pPr algn="just" rtl="1"/>
            <a:endParaRPr lang="fa-IR" sz="3200" b="0" i="0" dirty="0">
              <a:solidFill>
                <a:srgbClr val="000000"/>
              </a:solidFill>
              <a:effectLst/>
              <a:latin typeface="Tahoma" panose="020B0604030504040204" pitchFamily="34" charset="0"/>
            </a:endParaRPr>
          </a:p>
          <a:p>
            <a:pPr algn="just" rtl="1"/>
            <a:endParaRPr lang="en-US" sz="3200" b="0" i="0" dirty="0">
              <a:solidFill>
                <a:srgbClr val="000000"/>
              </a:solidFill>
              <a:effectLst/>
              <a:latin typeface="tahoma" panose="020B0604030504040204" pitchFamily="34" charset="0"/>
            </a:endParaRPr>
          </a:p>
          <a:p>
            <a:pPr algn="just" rtl="1"/>
            <a:r>
              <a:rPr lang="ar-SA" sz="3200" b="0" i="0" dirty="0">
                <a:solidFill>
                  <a:srgbClr val="000000"/>
                </a:solidFill>
                <a:effectLst/>
                <a:latin typeface="tahoma" panose="020B0604030504040204" pitchFamily="34" charset="0"/>
                <a:cs typeface="Tahoma" panose="020B0604030504040204" pitchFamily="34" charset="0"/>
              </a:rPr>
              <a:t> </a:t>
            </a:r>
            <a:endParaRPr lang="en-US" sz="3200" b="0" i="0" dirty="0">
              <a:solidFill>
                <a:srgbClr val="000000"/>
              </a:solidFill>
              <a:effectLst/>
              <a:latin typeface="tahoma" panose="020B0604030504040204" pitchFamily="34" charset="0"/>
            </a:endParaRPr>
          </a:p>
        </p:txBody>
      </p:sp>
      <p:pic>
        <p:nvPicPr>
          <p:cNvPr id="3" name="Picture 2"/>
          <p:cNvPicPr>
            <a:picLocks noChangeAspect="1"/>
          </p:cNvPicPr>
          <p:nvPr/>
        </p:nvPicPr>
        <p:blipFill>
          <a:blip r:embed="rId2"/>
          <a:stretch>
            <a:fillRect/>
          </a:stretch>
        </p:blipFill>
        <p:spPr>
          <a:xfrm>
            <a:off x="434109" y="1168256"/>
            <a:ext cx="4985384" cy="5274773"/>
          </a:xfrm>
          <a:prstGeom prst="rect">
            <a:avLst/>
          </a:prstGeom>
        </p:spPr>
      </p:pic>
      <p:pic>
        <p:nvPicPr>
          <p:cNvPr id="4" name="Picture 3"/>
          <p:cNvPicPr>
            <a:picLocks noChangeAspect="1"/>
          </p:cNvPicPr>
          <p:nvPr/>
        </p:nvPicPr>
        <p:blipFill>
          <a:blip r:embed="rId3"/>
          <a:stretch>
            <a:fillRect/>
          </a:stretch>
        </p:blipFill>
        <p:spPr>
          <a:xfrm>
            <a:off x="8703730" y="2037385"/>
            <a:ext cx="2258598" cy="825887"/>
          </a:xfrm>
          <a:prstGeom prst="rect">
            <a:avLst/>
          </a:prstGeom>
        </p:spPr>
      </p:pic>
      <p:sp>
        <p:nvSpPr>
          <p:cNvPr id="5" name="TextBox 4">
            <a:extLst>
              <a:ext uri="{FF2B5EF4-FFF2-40B4-BE49-F238E27FC236}">
                <a16:creationId xmlns:a16="http://schemas.microsoft.com/office/drawing/2014/main" id="{DEEACC4C-F131-4B9C-9629-B37AF5930F23}"/>
              </a:ext>
            </a:extLst>
          </p:cNvPr>
          <p:cNvSpPr txBox="1"/>
          <p:nvPr/>
        </p:nvSpPr>
        <p:spPr>
          <a:xfrm>
            <a:off x="559047" y="-127451"/>
            <a:ext cx="1515079" cy="942053"/>
          </a:xfrm>
          <a:prstGeom prst="rect">
            <a:avLst/>
          </a:prstGeom>
          <a:noFill/>
        </p:spPr>
        <p:txBody>
          <a:bodyPr wrap="square">
            <a:spAutoFit/>
          </a:bodyPr>
          <a:lstStyle/>
          <a:p>
            <a:pPr marL="0" marR="0">
              <a:lnSpc>
                <a:spcPct val="107000"/>
              </a:lnSpc>
              <a:spcBef>
                <a:spcPts val="0"/>
              </a:spcBef>
              <a:spcAft>
                <a:spcPts val="800"/>
              </a:spcAft>
            </a:pPr>
            <a:r>
              <a:rPr lang="en-US" sz="5400" dirty="0">
                <a:effectLst/>
                <a:latin typeface="Calibri" panose="020F0502020204030204" pitchFamily="34" charset="0"/>
                <a:ea typeface="Calibri" panose="020F0502020204030204" pitchFamily="34" charset="0"/>
                <a:cs typeface="Arial" panose="020B0604020202020204" pitchFamily="34" charset="0"/>
              </a:rPr>
              <a:t>Sp</a:t>
            </a:r>
            <a:r>
              <a:rPr lang="en-US" sz="5400" baseline="30000" dirty="0">
                <a:effectLst/>
                <a:latin typeface="Calibri" panose="020F0502020204030204" pitchFamily="34" charset="0"/>
                <a:ea typeface="Calibri" panose="020F0502020204030204" pitchFamily="34" charset="0"/>
                <a:cs typeface="Arial" panose="020B0604020202020204" pitchFamily="34" charset="0"/>
              </a:rPr>
              <a:t>3</a:t>
            </a:r>
            <a:r>
              <a:rPr lang="en-US" sz="5400" dirty="0">
                <a:effectLst/>
                <a:latin typeface="Calibri" panose="020F0502020204030204" pitchFamily="34" charset="0"/>
                <a:ea typeface="Calibri" panose="020F0502020204030204" pitchFamily="34" charset="0"/>
                <a:cs typeface="Arial" panose="020B0604020202020204" pitchFamily="34" charset="0"/>
              </a:rPr>
              <a:t>d</a:t>
            </a:r>
          </a:p>
        </p:txBody>
      </p:sp>
    </p:spTree>
    <p:extLst>
      <p:ext uri="{BB962C8B-B14F-4D97-AF65-F5344CB8AC3E}">
        <p14:creationId xmlns:p14="http://schemas.microsoft.com/office/powerpoint/2010/main" val="33263429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quare Pyramid - Images of Shapes | Pyramids, Pyramid tattoo, Math geometry">
            <a:extLst>
              <a:ext uri="{FF2B5EF4-FFF2-40B4-BE49-F238E27FC236}">
                <a16:creationId xmlns:a16="http://schemas.microsoft.com/office/drawing/2014/main" id="{CE40CA61-99CA-C93F-5B48-C0AFB58804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099" y="192112"/>
            <a:ext cx="2992120" cy="29921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D1324A7-B3BB-7224-1292-2C237D506CD1}"/>
              </a:ext>
            </a:extLst>
          </p:cNvPr>
          <p:cNvPicPr>
            <a:picLocks noChangeAspect="1"/>
          </p:cNvPicPr>
          <p:nvPr/>
        </p:nvPicPr>
        <p:blipFill>
          <a:blip r:embed="rId3"/>
          <a:stretch>
            <a:fillRect/>
          </a:stretch>
        </p:blipFill>
        <p:spPr>
          <a:xfrm>
            <a:off x="314829" y="262618"/>
            <a:ext cx="3606931" cy="2921614"/>
          </a:xfrm>
          <a:prstGeom prst="rect">
            <a:avLst/>
          </a:prstGeom>
        </p:spPr>
      </p:pic>
      <p:pic>
        <p:nvPicPr>
          <p:cNvPr id="5" name="Picture 4">
            <a:extLst>
              <a:ext uri="{FF2B5EF4-FFF2-40B4-BE49-F238E27FC236}">
                <a16:creationId xmlns:a16="http://schemas.microsoft.com/office/drawing/2014/main" id="{CCC0E474-8B15-96AB-8A35-1CC1C244E692}"/>
              </a:ext>
            </a:extLst>
          </p:cNvPr>
          <p:cNvPicPr>
            <a:picLocks noChangeAspect="1"/>
          </p:cNvPicPr>
          <p:nvPr/>
        </p:nvPicPr>
        <p:blipFill>
          <a:blip r:embed="rId4"/>
          <a:stretch>
            <a:fillRect/>
          </a:stretch>
        </p:blipFill>
        <p:spPr>
          <a:xfrm>
            <a:off x="850669" y="3871202"/>
            <a:ext cx="2329411" cy="2464627"/>
          </a:xfrm>
          <a:prstGeom prst="rect">
            <a:avLst/>
          </a:prstGeom>
        </p:spPr>
      </p:pic>
      <p:pic>
        <p:nvPicPr>
          <p:cNvPr id="6" name="Picture 5">
            <a:extLst>
              <a:ext uri="{FF2B5EF4-FFF2-40B4-BE49-F238E27FC236}">
                <a16:creationId xmlns:a16="http://schemas.microsoft.com/office/drawing/2014/main" id="{D95BC151-A372-00FF-E090-ECE84C939D78}"/>
              </a:ext>
            </a:extLst>
          </p:cNvPr>
          <p:cNvPicPr>
            <a:picLocks noChangeAspect="1"/>
          </p:cNvPicPr>
          <p:nvPr/>
        </p:nvPicPr>
        <p:blipFill>
          <a:blip r:embed="rId5"/>
          <a:stretch>
            <a:fillRect/>
          </a:stretch>
        </p:blipFill>
        <p:spPr>
          <a:xfrm>
            <a:off x="4136997" y="1053343"/>
            <a:ext cx="2351448" cy="1099198"/>
          </a:xfrm>
          <a:prstGeom prst="rect">
            <a:avLst/>
          </a:prstGeom>
        </p:spPr>
      </p:pic>
      <p:pic>
        <p:nvPicPr>
          <p:cNvPr id="8" name="Picture 7">
            <a:extLst>
              <a:ext uri="{FF2B5EF4-FFF2-40B4-BE49-F238E27FC236}">
                <a16:creationId xmlns:a16="http://schemas.microsoft.com/office/drawing/2014/main" id="{A97C6414-D5A1-5ECD-AEAD-D86BDEAC0A24}"/>
              </a:ext>
            </a:extLst>
          </p:cNvPr>
          <p:cNvPicPr>
            <a:picLocks noChangeAspect="1"/>
          </p:cNvPicPr>
          <p:nvPr/>
        </p:nvPicPr>
        <p:blipFill>
          <a:blip r:embed="rId6"/>
          <a:stretch>
            <a:fillRect/>
          </a:stretch>
        </p:blipFill>
        <p:spPr>
          <a:xfrm>
            <a:off x="3669510" y="4215923"/>
            <a:ext cx="2426490" cy="1190638"/>
          </a:xfrm>
          <a:prstGeom prst="rect">
            <a:avLst/>
          </a:prstGeom>
        </p:spPr>
      </p:pic>
      <p:sp>
        <p:nvSpPr>
          <p:cNvPr id="11" name="TextBox 10">
            <a:extLst>
              <a:ext uri="{FF2B5EF4-FFF2-40B4-BE49-F238E27FC236}">
                <a16:creationId xmlns:a16="http://schemas.microsoft.com/office/drawing/2014/main" id="{08611AA7-43B6-1BD4-B9CD-34D668F8AAE6}"/>
              </a:ext>
            </a:extLst>
          </p:cNvPr>
          <p:cNvSpPr txBox="1"/>
          <p:nvPr/>
        </p:nvSpPr>
        <p:spPr>
          <a:xfrm>
            <a:off x="6331561" y="565830"/>
            <a:ext cx="5545610" cy="6001643"/>
          </a:xfrm>
          <a:prstGeom prst="rect">
            <a:avLst/>
          </a:prstGeom>
          <a:noFill/>
        </p:spPr>
        <p:txBody>
          <a:bodyPr wrap="square">
            <a:spAutoFit/>
          </a:bodyPr>
          <a:lstStyle/>
          <a:p>
            <a:pPr algn="just" rtl="1"/>
            <a:r>
              <a:rPr kumimoji="0" lang="ar-SA" sz="3200" b="0" i="0" u="none" strike="noStrike" kern="1200" cap="none" spc="0" normalizeH="0" baseline="0" noProof="0" dirty="0">
                <a:ln>
                  <a:noFill/>
                </a:ln>
                <a:solidFill>
                  <a:srgbClr val="000000"/>
                </a:solidFill>
                <a:effectLst/>
                <a:uLnTx/>
                <a:uFillTx/>
                <a:latin typeface="tahoma" panose="020B0604030504040204" pitchFamily="34" charset="0"/>
                <a:ea typeface="+mn-ea"/>
                <a:cs typeface="B Nazanin" panose="00000400000000000000" pitchFamily="2" charset="-78"/>
              </a:rPr>
              <a:t>ا</a:t>
            </a:r>
            <a:r>
              <a:rPr lang="fa-IR" sz="3200" b="0" i="0" dirty="0">
                <a:solidFill>
                  <a:srgbClr val="000000"/>
                </a:solidFill>
                <a:effectLst/>
                <a:latin typeface="tahoma" panose="020B0604030504040204" pitchFamily="34" charset="0"/>
                <a:cs typeface="B Nazanin" panose="00000400000000000000" pitchFamily="2" charset="-78"/>
              </a:rPr>
              <a:t>گردر اطراف </a:t>
            </a:r>
            <a:r>
              <a:rPr lang="ar-SA" sz="3200" b="0" i="0" dirty="0">
                <a:solidFill>
                  <a:srgbClr val="000000"/>
                </a:solidFill>
                <a:effectLst/>
                <a:latin typeface="tahoma" panose="020B0604030504040204" pitchFamily="34" charset="0"/>
                <a:cs typeface="B Nazanin" panose="00000400000000000000" pitchFamily="2" charset="-78"/>
              </a:rPr>
              <a:t>اتم مرکزی</a:t>
            </a:r>
            <a:r>
              <a:rPr lang="ar-SA" sz="3200" b="0" i="0" dirty="0">
                <a:solidFill>
                  <a:schemeClr val="accent5"/>
                </a:solidFill>
                <a:effectLst/>
                <a:latin typeface="tahoma" panose="020B0604030504040204" pitchFamily="34" charset="0"/>
                <a:cs typeface="B Nazanin" panose="00000400000000000000" pitchFamily="2" charset="-78"/>
              </a:rPr>
              <a:t> 5 جفت الکترون </a:t>
            </a:r>
            <a:r>
              <a:rPr lang="fa-IR" sz="3200" b="0" i="0" dirty="0">
                <a:effectLst/>
                <a:latin typeface="tahoma" panose="020B0604030504040204" pitchFamily="34" charset="0"/>
                <a:cs typeface="B Nazanin" panose="00000400000000000000" pitchFamily="2" charset="-78"/>
              </a:rPr>
              <a:t>وجود</a:t>
            </a:r>
            <a:r>
              <a:rPr lang="fa-IR" sz="3200" b="0" i="0" dirty="0">
                <a:solidFill>
                  <a:schemeClr val="accent5"/>
                </a:solidFill>
                <a:effectLst/>
                <a:latin typeface="tahoma" panose="020B0604030504040204" pitchFamily="34" charset="0"/>
                <a:cs typeface="B Nazanin" panose="00000400000000000000" pitchFamily="2" charset="-78"/>
              </a:rPr>
              <a:t> </a:t>
            </a:r>
            <a:r>
              <a:rPr lang="ar-SA" sz="3200" b="0" i="0" dirty="0">
                <a:solidFill>
                  <a:srgbClr val="000000"/>
                </a:solidFill>
                <a:effectLst/>
                <a:latin typeface="tahoma" panose="020B0604030504040204" pitchFamily="34" charset="0"/>
                <a:cs typeface="B Nazanin" panose="00000400000000000000" pitchFamily="2" charset="-78"/>
              </a:rPr>
              <a:t>داشته باشد</a:t>
            </a:r>
            <a:r>
              <a:rPr lang="fa-IR" sz="3200" b="0" i="0" dirty="0">
                <a:solidFill>
                  <a:srgbClr val="000000"/>
                </a:solidFill>
                <a:effectLst/>
                <a:latin typeface="tahoma" panose="020B0604030504040204" pitchFamily="34" charset="0"/>
                <a:cs typeface="B Nazanin" panose="00000400000000000000" pitchFamily="2" charset="-78"/>
              </a:rPr>
              <a:t> دو آرایش هندسی برای آن امکان پذیر است: دوهرمی مثلثی و هرم مربع القاعده. </a:t>
            </a:r>
            <a:r>
              <a:rPr lang="ar-SA" sz="3200" b="0" i="0" dirty="0">
                <a:solidFill>
                  <a:srgbClr val="000000"/>
                </a:solidFill>
                <a:effectLst/>
                <a:latin typeface="tahoma" panose="020B0604030504040204" pitchFamily="34" charset="0"/>
                <a:cs typeface="B Nazanin" panose="00000400000000000000" pitchFamily="2" charset="-78"/>
              </a:rPr>
              <a:t> </a:t>
            </a:r>
            <a:endParaRPr lang="en-US" sz="3200" dirty="0"/>
          </a:p>
          <a:p>
            <a:pPr algn="just" rtl="1"/>
            <a:r>
              <a:rPr kumimoji="0" lang="fa-IR" sz="3200" b="0" i="0" u="none" strike="noStrike" kern="1200" cap="none" spc="0" normalizeH="0" baseline="0" noProof="0" dirty="0">
                <a:ln>
                  <a:noFill/>
                </a:ln>
                <a:solidFill>
                  <a:srgbClr val="000000"/>
                </a:solidFill>
                <a:effectLst/>
                <a:uLnTx/>
                <a:uFillTx/>
                <a:latin typeface="tahoma" panose="020B0604030504040204" pitchFamily="34" charset="0"/>
                <a:ea typeface="+mn-ea"/>
                <a:cs typeface="B Nazanin" panose="00000400000000000000" pitchFamily="2" charset="-78"/>
              </a:rPr>
              <a:t>ا</a:t>
            </a:r>
            <a:r>
              <a:rPr kumimoji="0" lang="ar-SA" sz="3200" b="0" i="0" u="none" strike="noStrike" kern="1200" cap="none" spc="0" normalizeH="0" baseline="0" noProof="0" dirty="0">
                <a:ln>
                  <a:noFill/>
                </a:ln>
                <a:solidFill>
                  <a:srgbClr val="000000"/>
                </a:solidFill>
                <a:effectLst/>
                <a:uLnTx/>
                <a:uFillTx/>
                <a:latin typeface="tahoma" panose="020B0604030504040204" pitchFamily="34" charset="0"/>
                <a:ea typeface="+mn-ea"/>
                <a:cs typeface="B Nazanin" panose="00000400000000000000" pitchFamily="2" charset="-78"/>
              </a:rPr>
              <a:t>گر</a:t>
            </a:r>
            <a:r>
              <a:rPr kumimoji="0" lang="fa-IR" sz="3200" b="0" i="0" u="none" strike="noStrike" kern="1200" cap="none" spc="0" normalizeH="0" baseline="0" noProof="0">
                <a:ln>
                  <a:noFill/>
                </a:ln>
                <a:solidFill>
                  <a:srgbClr val="000000"/>
                </a:solidFill>
                <a:effectLst/>
                <a:uLnTx/>
                <a:uFillTx/>
                <a:latin typeface="tahoma" panose="020B0604030504040204" pitchFamily="34" charset="0"/>
                <a:ea typeface="+mn-ea"/>
                <a:cs typeface="B Nazanin" panose="00000400000000000000" pitchFamily="2" charset="-78"/>
              </a:rPr>
              <a:t>دافعه پیوندی- پیوندی </a:t>
            </a:r>
            <a:r>
              <a:rPr kumimoji="0" lang="fa-IR" sz="3200" b="0" i="0" u="none" strike="noStrike" kern="1200" cap="none" spc="0" normalizeH="0" baseline="0" noProof="0" dirty="0">
                <a:ln>
                  <a:noFill/>
                </a:ln>
                <a:solidFill>
                  <a:srgbClr val="000000"/>
                </a:solidFill>
                <a:effectLst/>
                <a:uLnTx/>
                <a:uFillTx/>
                <a:latin typeface="tahoma" panose="020B0604030504040204" pitchFamily="34" charset="0"/>
                <a:ea typeface="+mn-ea"/>
                <a:cs typeface="B Nazanin" panose="00000400000000000000" pitchFamily="2" charset="-78"/>
              </a:rPr>
              <a:t>را در این دوساختار حساب کنیم این دافعه ها در آرایش دوهرمی مثلثی کمتر است لذا این ساختار پایدارتر از ساختار هرم مربع القاعده است. بنابر این درعناصر اصلی در صورتیکه پنج جفت الکترون پیوندی در اطراف اتم مرکزی وجود داشته باشد شکل پایدار مولکول یا یون، دو هرمی مثلثی خواهد بود. </a:t>
            </a:r>
            <a:endParaRPr lang="en-US" dirty="0"/>
          </a:p>
        </p:txBody>
      </p:sp>
    </p:spTree>
    <p:extLst>
      <p:ext uri="{BB962C8B-B14F-4D97-AF65-F5344CB8AC3E}">
        <p14:creationId xmlns:p14="http://schemas.microsoft.com/office/powerpoint/2010/main" val="18645851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99D7A7-DE13-48FC-96F8-E9B5167FA279}"/>
              </a:ext>
            </a:extLst>
          </p:cNvPr>
          <p:cNvPicPr>
            <a:picLocks noChangeAspect="1"/>
          </p:cNvPicPr>
          <p:nvPr/>
        </p:nvPicPr>
        <p:blipFill>
          <a:blip r:embed="rId2"/>
          <a:stretch>
            <a:fillRect/>
          </a:stretch>
        </p:blipFill>
        <p:spPr>
          <a:xfrm>
            <a:off x="441205" y="387194"/>
            <a:ext cx="7696596" cy="3041806"/>
          </a:xfrm>
          <a:prstGeom prst="rect">
            <a:avLst/>
          </a:prstGeom>
        </p:spPr>
      </p:pic>
    </p:spTree>
    <p:extLst>
      <p:ext uri="{BB962C8B-B14F-4D97-AF65-F5344CB8AC3E}">
        <p14:creationId xmlns:p14="http://schemas.microsoft.com/office/powerpoint/2010/main" val="27476214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016509" cy="2062103"/>
          </a:xfrm>
          <a:prstGeom prst="rect">
            <a:avLst/>
          </a:prstGeom>
        </p:spPr>
        <p:txBody>
          <a:bodyPr wrap="square">
            <a:spAutoFit/>
          </a:bodyPr>
          <a:lstStyle/>
          <a:p>
            <a:pPr lvl="0" algn="just" rtl="1"/>
            <a:r>
              <a:rPr lang="ar-SA" sz="3200" dirty="0">
                <a:solidFill>
                  <a:srgbClr val="000000"/>
                </a:solidFill>
                <a:latin typeface="tahoma" panose="020B0604030504040204" pitchFamily="34" charset="0"/>
                <a:cs typeface="B Nazanin" panose="00000400000000000000" pitchFamily="2" charset="-78"/>
              </a:rPr>
              <a:t>ب ) اگر از 5 جفت الکترون اتم مرکزی </a:t>
            </a:r>
            <a:r>
              <a:rPr lang="ar-SA" sz="3200" dirty="0">
                <a:solidFill>
                  <a:srgbClr val="4472C4"/>
                </a:solidFill>
                <a:latin typeface="tahoma" panose="020B0604030504040204" pitchFamily="34" charset="0"/>
                <a:cs typeface="B Nazanin" panose="00000400000000000000" pitchFamily="2" charset="-78"/>
              </a:rPr>
              <a:t>4جفت پیوندی ویک جفت ناپیوندی </a:t>
            </a:r>
            <a:r>
              <a:rPr lang="ar-SA" sz="3200" dirty="0">
                <a:solidFill>
                  <a:srgbClr val="000000"/>
                </a:solidFill>
                <a:latin typeface="tahoma" panose="020B0604030504040204" pitchFamily="34" charset="0"/>
                <a:cs typeface="B Nazanin" panose="00000400000000000000" pitchFamily="2" charset="-78"/>
              </a:rPr>
              <a:t>باشد شکل مولکول </a:t>
            </a:r>
            <a:r>
              <a:rPr lang="fa-IR" sz="3200" dirty="0">
                <a:solidFill>
                  <a:schemeClr val="accent2"/>
                </a:solidFill>
                <a:latin typeface="tahoma" panose="020B0604030504040204" pitchFamily="34" charset="0"/>
                <a:cs typeface="B Nazanin" panose="00000400000000000000" pitchFamily="2" charset="-78"/>
              </a:rPr>
              <a:t>چهار</a:t>
            </a:r>
            <a:r>
              <a:rPr lang="ar-SA" sz="3200" dirty="0">
                <a:solidFill>
                  <a:schemeClr val="accent2"/>
                </a:solidFill>
                <a:latin typeface="tahoma" panose="020B0604030504040204" pitchFamily="34" charset="0"/>
                <a:cs typeface="B Nazanin" panose="00000400000000000000" pitchFamily="2" charset="-78"/>
              </a:rPr>
              <a:t> وجهی تغییر شکل یافته</a:t>
            </a:r>
            <a:r>
              <a:rPr lang="fa-IR" sz="3200" dirty="0">
                <a:solidFill>
                  <a:srgbClr val="000000"/>
                </a:solidFill>
                <a:latin typeface="tahoma" panose="020B0604030504040204" pitchFamily="34" charset="0"/>
                <a:cs typeface="B Nazanin" panose="00000400000000000000" pitchFamily="2" charset="-78"/>
              </a:rPr>
              <a:t>(چهار وجهی نامنظم)</a:t>
            </a:r>
            <a:r>
              <a:rPr lang="ar-SA" sz="3200" dirty="0">
                <a:solidFill>
                  <a:srgbClr val="000000"/>
                </a:solidFill>
                <a:latin typeface="tahoma" panose="020B0604030504040204" pitchFamily="34" charset="0"/>
                <a:cs typeface="B Nazanin" panose="00000400000000000000" pitchFamily="2" charset="-78"/>
              </a:rPr>
              <a:t> می شود ( مولکول هایی با فرمول</a:t>
            </a:r>
            <a:r>
              <a:rPr lang="ar-SA" sz="3200" dirty="0">
                <a:solidFill>
                  <a:srgbClr val="000000"/>
                </a:solidFill>
                <a:latin typeface="tahoma" panose="020B0604030504040204" pitchFamily="34" charset="0"/>
                <a:cs typeface="Tahoma" panose="020B0604030504040204" pitchFamily="34" charset="0"/>
              </a:rPr>
              <a:t> </a:t>
            </a:r>
            <a:r>
              <a:rPr lang="ar-SA" sz="3200" b="1" baseline="-25000" dirty="0">
                <a:solidFill>
                  <a:srgbClr val="000000"/>
                </a:solidFill>
                <a:latin typeface="tahoma" panose="020B0604030504040204" pitchFamily="34" charset="0"/>
                <a:cs typeface="B Nazanin" panose="00000400000000000000" pitchFamily="2" charset="-78"/>
              </a:rPr>
              <a:t>4</a:t>
            </a:r>
            <a:r>
              <a:rPr lang="en-US" sz="3200" dirty="0">
                <a:solidFill>
                  <a:srgbClr val="000000"/>
                </a:solidFill>
                <a:latin typeface="Tahoma" panose="020B0604030504040204" pitchFamily="34" charset="0"/>
              </a:rPr>
              <a:t>AB</a:t>
            </a:r>
            <a:r>
              <a:rPr lang="fa-IR" sz="3200" dirty="0">
                <a:solidFill>
                  <a:srgbClr val="000000"/>
                </a:solidFill>
                <a:latin typeface="Tahoma" panose="020B0604030504040204" pitchFamily="34" charset="0"/>
              </a:rPr>
              <a:t>)</a:t>
            </a:r>
            <a:endParaRPr lang="en-US" sz="3200" dirty="0">
              <a:solidFill>
                <a:srgbClr val="000000"/>
              </a:solidFill>
              <a:latin typeface="tahoma" panose="020B0604030504040204" pitchFamily="34" charset="0"/>
            </a:endParaRPr>
          </a:p>
          <a:p>
            <a:pPr lvl="0" algn="just" rtl="1"/>
            <a:r>
              <a:rPr lang="ar-SA" sz="3200" dirty="0">
                <a:solidFill>
                  <a:srgbClr val="000000"/>
                </a:solidFill>
                <a:latin typeface="tahoma" panose="020B0604030504040204" pitchFamily="34" charset="0"/>
                <a:cs typeface="B Nazanin" panose="00000400000000000000" pitchFamily="2" charset="-78"/>
              </a:rPr>
              <a:t>نکته قابل دقت این است ابتدا</a:t>
            </a:r>
            <a:r>
              <a:rPr lang="ar-SA" sz="3200" dirty="0">
                <a:solidFill>
                  <a:srgbClr val="000000"/>
                </a:solidFill>
                <a:latin typeface="tahoma" panose="020B0604030504040204" pitchFamily="34" charset="0"/>
                <a:cs typeface="Tahoma" panose="020B0604030504040204" pitchFamily="34" charset="0"/>
              </a:rPr>
              <a:t> </a:t>
            </a:r>
            <a:r>
              <a:rPr lang="ar-SA" sz="3200" dirty="0">
                <a:solidFill>
                  <a:srgbClr val="000000"/>
                </a:solidFill>
                <a:latin typeface="tahoma" panose="020B0604030504040204" pitchFamily="34" charset="0"/>
                <a:cs typeface="B Nazanin" panose="00000400000000000000" pitchFamily="2" charset="-78"/>
              </a:rPr>
              <a:t> موقعیت های استوایی در اشغال جفت الکترون های ناپیوندی قرار می گیرد.</a:t>
            </a:r>
            <a:endParaRPr lang="ar-SA" sz="3200" dirty="0">
              <a:solidFill>
                <a:srgbClr val="000000"/>
              </a:solidFill>
              <a:latin typeface="tahoma" panose="020B0604030504040204" pitchFamily="34" charset="0"/>
            </a:endParaRPr>
          </a:p>
        </p:txBody>
      </p:sp>
      <p:pic>
        <p:nvPicPr>
          <p:cNvPr id="6" name="Picture 5"/>
          <p:cNvPicPr>
            <a:picLocks noChangeAspect="1"/>
          </p:cNvPicPr>
          <p:nvPr/>
        </p:nvPicPr>
        <p:blipFill>
          <a:blip r:embed="rId2"/>
          <a:stretch>
            <a:fillRect/>
          </a:stretch>
        </p:blipFill>
        <p:spPr>
          <a:xfrm>
            <a:off x="537770" y="1678174"/>
            <a:ext cx="5558230" cy="3703077"/>
          </a:xfrm>
          <a:prstGeom prst="rect">
            <a:avLst/>
          </a:prstGeom>
        </p:spPr>
      </p:pic>
      <p:pic>
        <p:nvPicPr>
          <p:cNvPr id="7" name="Picture 6"/>
          <p:cNvPicPr>
            <a:picLocks noChangeAspect="1"/>
          </p:cNvPicPr>
          <p:nvPr/>
        </p:nvPicPr>
        <p:blipFill>
          <a:blip r:embed="rId3"/>
          <a:stretch>
            <a:fillRect/>
          </a:stretch>
        </p:blipFill>
        <p:spPr>
          <a:xfrm>
            <a:off x="6764695" y="1926623"/>
            <a:ext cx="4583119" cy="3000607"/>
          </a:xfrm>
          <a:prstGeom prst="rect">
            <a:avLst/>
          </a:prstGeom>
        </p:spPr>
      </p:pic>
      <p:pic>
        <p:nvPicPr>
          <p:cNvPr id="8" name="Picture 7"/>
          <p:cNvPicPr>
            <a:picLocks noChangeAspect="1"/>
          </p:cNvPicPr>
          <p:nvPr/>
        </p:nvPicPr>
        <p:blipFill>
          <a:blip r:embed="rId4"/>
          <a:stretch>
            <a:fillRect/>
          </a:stretch>
        </p:blipFill>
        <p:spPr>
          <a:xfrm>
            <a:off x="8429017" y="4791750"/>
            <a:ext cx="1859258" cy="1938799"/>
          </a:xfrm>
          <a:prstGeom prst="rect">
            <a:avLst/>
          </a:prstGeom>
        </p:spPr>
      </p:pic>
      <p:sp>
        <p:nvSpPr>
          <p:cNvPr id="9" name="TextBox 8">
            <a:extLst>
              <a:ext uri="{FF2B5EF4-FFF2-40B4-BE49-F238E27FC236}">
                <a16:creationId xmlns:a16="http://schemas.microsoft.com/office/drawing/2014/main" id="{A7B71C74-DC23-4ECB-8FFC-FF9E3A607446}"/>
              </a:ext>
            </a:extLst>
          </p:cNvPr>
          <p:cNvSpPr txBox="1"/>
          <p:nvPr/>
        </p:nvSpPr>
        <p:spPr>
          <a:xfrm>
            <a:off x="1202442" y="5381251"/>
            <a:ext cx="1515079" cy="942053"/>
          </a:xfrm>
          <a:prstGeom prst="rect">
            <a:avLst/>
          </a:prstGeom>
          <a:noFill/>
        </p:spPr>
        <p:txBody>
          <a:bodyPr wrap="square">
            <a:spAutoFit/>
          </a:bodyPr>
          <a:lstStyle/>
          <a:p>
            <a:pPr marL="0" marR="0">
              <a:lnSpc>
                <a:spcPct val="107000"/>
              </a:lnSpc>
              <a:spcBef>
                <a:spcPts val="0"/>
              </a:spcBef>
              <a:spcAft>
                <a:spcPts val="800"/>
              </a:spcAft>
            </a:pPr>
            <a:r>
              <a:rPr lang="en-US" sz="5400" dirty="0">
                <a:effectLst/>
                <a:latin typeface="Calibri" panose="020F0502020204030204" pitchFamily="34" charset="0"/>
                <a:ea typeface="Calibri" panose="020F0502020204030204" pitchFamily="34" charset="0"/>
                <a:cs typeface="Arial" panose="020B0604020202020204" pitchFamily="34" charset="0"/>
              </a:rPr>
              <a:t>Sp</a:t>
            </a:r>
            <a:r>
              <a:rPr lang="en-US" sz="5400" baseline="30000" dirty="0">
                <a:effectLst/>
                <a:latin typeface="Calibri" panose="020F0502020204030204" pitchFamily="34" charset="0"/>
                <a:ea typeface="Calibri" panose="020F0502020204030204" pitchFamily="34" charset="0"/>
                <a:cs typeface="Arial" panose="020B0604020202020204" pitchFamily="34" charset="0"/>
              </a:rPr>
              <a:t>3</a:t>
            </a:r>
            <a:r>
              <a:rPr lang="en-US" sz="5400" dirty="0">
                <a:effectLst/>
                <a:latin typeface="Calibri" panose="020F0502020204030204" pitchFamily="34" charset="0"/>
                <a:ea typeface="Calibri" panose="020F0502020204030204" pitchFamily="34" charset="0"/>
                <a:cs typeface="Arial" panose="020B0604020202020204" pitchFamily="34" charset="0"/>
              </a:rPr>
              <a:t>d</a:t>
            </a:r>
          </a:p>
        </p:txBody>
      </p:sp>
    </p:spTree>
    <p:extLst>
      <p:ext uri="{BB962C8B-B14F-4D97-AF65-F5344CB8AC3E}">
        <p14:creationId xmlns:p14="http://schemas.microsoft.com/office/powerpoint/2010/main" val="1048843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4579" name="Rectangle 3"/>
          <p:cNvSpPr>
            <a:spLocks noGrp="1" noChangeArrowheads="1"/>
          </p:cNvSpPr>
          <p:nvPr>
            <p:ph type="title"/>
          </p:nvPr>
        </p:nvSpPr>
        <p:spPr>
          <a:ln cap="flat"/>
        </p:spPr>
        <p:txBody>
          <a:bodyPr/>
          <a:lstStyle/>
          <a:p>
            <a:pPr>
              <a:defRPr/>
            </a:pPr>
            <a:r>
              <a:rPr lang="en-US" altLang="en-US"/>
              <a:t>Valence Bond Model</a:t>
            </a:r>
          </a:p>
        </p:txBody>
      </p:sp>
      <p:sp>
        <p:nvSpPr>
          <p:cNvPr id="3" name="Rectangle 2"/>
          <p:cNvSpPr/>
          <p:nvPr/>
        </p:nvSpPr>
        <p:spPr>
          <a:xfrm>
            <a:off x="3048000" y="3105835"/>
            <a:ext cx="6096000" cy="2862322"/>
          </a:xfrm>
          <a:prstGeom prst="rect">
            <a:avLst/>
          </a:prstGeom>
        </p:spPr>
        <p:txBody>
          <a:bodyPr>
            <a:spAutoFit/>
          </a:bodyPr>
          <a:lstStyle/>
          <a:p>
            <a:pPr algn="just" rtl="1"/>
            <a:r>
              <a:rPr lang="fa-IR" sz="3600" dirty="0"/>
              <a:t>یک اوربیتال نیمه پر از یک اتم با یک اوربیتال نیمه پر از اتم دیگر همپوشانی می کنند و یک جفت الکترون بین دو اتم به اشتراک گذاشته می شود و یک پیوند کووالانسی سیگما تشکیل می شود</a:t>
            </a:r>
            <a:r>
              <a:rPr lang="fa-IR" dirty="0"/>
              <a:t>.</a:t>
            </a:r>
            <a:endParaRPr lang="en-US" dirty="0"/>
          </a:p>
        </p:txBody>
      </p:sp>
    </p:spTree>
    <p:extLst>
      <p:ext uri="{BB962C8B-B14F-4D97-AF65-F5344CB8AC3E}">
        <p14:creationId xmlns:p14="http://schemas.microsoft.com/office/powerpoint/2010/main" val="955853123"/>
      </p:ext>
    </p:extLst>
  </p:cSld>
  <p:clrMapOvr>
    <a:overrideClrMapping bg1="dk2" tx1="lt1" bg2="dk1" tx2="lt2" accent1="accent1" accent2="accent2" accent3="accent3" accent4="accent4" accent5="accent5" accent6="accent6" hlink="hlink" folHlink="folHlink"/>
  </p:clrMapOvr>
  <p:transition spd="slow">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88044"/>
            <a:ext cx="11970328" cy="1897955"/>
          </a:xfrm>
          <a:prstGeom prst="rect">
            <a:avLst/>
          </a:prstGeom>
        </p:spPr>
        <p:txBody>
          <a:bodyPr wrap="square">
            <a:spAutoFit/>
          </a:bodyPr>
          <a:lstStyle/>
          <a:p>
            <a:pPr lvl="0" algn="just" rtl="1"/>
            <a:r>
              <a:rPr lang="ar-SA" sz="3200" dirty="0">
                <a:solidFill>
                  <a:srgbClr val="000000"/>
                </a:solidFill>
                <a:latin typeface="tahoma" panose="020B0604030504040204" pitchFamily="34" charset="0"/>
                <a:cs typeface="B Nazanin" panose="00000400000000000000" pitchFamily="2" charset="-78"/>
              </a:rPr>
              <a:t>ج) اگر از 5 جفت الکترون اتم مرکز ی</a:t>
            </a:r>
            <a:r>
              <a:rPr lang="ar-SA" sz="3200" dirty="0">
                <a:solidFill>
                  <a:srgbClr val="4472C4"/>
                </a:solidFill>
                <a:latin typeface="tahoma" panose="020B0604030504040204" pitchFamily="34" charset="0"/>
                <a:cs typeface="B Nazanin" panose="00000400000000000000" pitchFamily="2" charset="-78"/>
              </a:rPr>
              <a:t>3جفت پیوندی و 2جفت غیر </a:t>
            </a:r>
            <a:r>
              <a:rPr lang="ar-SA" sz="3200" dirty="0">
                <a:solidFill>
                  <a:srgbClr val="000000"/>
                </a:solidFill>
                <a:latin typeface="tahoma" panose="020B0604030504040204" pitchFamily="34" charset="0"/>
                <a:cs typeface="B Nazanin" panose="00000400000000000000" pitchFamily="2" charset="-78"/>
              </a:rPr>
              <a:t>پیوندی باشد مولکول</a:t>
            </a:r>
            <a:r>
              <a:rPr lang="ar-SA" sz="3200" dirty="0">
                <a:solidFill>
                  <a:srgbClr val="000000"/>
                </a:solidFill>
                <a:latin typeface="tahoma" panose="020B0604030504040204" pitchFamily="34" charset="0"/>
                <a:cs typeface="Tahoma" panose="020B0604030504040204" pitchFamily="34" charset="0"/>
              </a:rPr>
              <a:t> </a:t>
            </a:r>
            <a:r>
              <a:rPr lang="ar-SA" sz="3200" dirty="0">
                <a:solidFill>
                  <a:srgbClr val="000000"/>
                </a:solidFill>
                <a:latin typeface="tahoma" panose="020B0604030504040204" pitchFamily="34" charset="0"/>
                <a:cs typeface="B Nazanin" panose="00000400000000000000" pitchFamily="2" charset="-78"/>
              </a:rPr>
              <a:t> </a:t>
            </a:r>
            <a:r>
              <a:rPr lang="en-US" sz="3200" dirty="0">
                <a:solidFill>
                  <a:srgbClr val="ED7D31"/>
                </a:solidFill>
                <a:latin typeface="Tahoma" panose="020B0604030504040204" pitchFamily="34" charset="0"/>
              </a:rPr>
              <a:t>T</a:t>
            </a:r>
            <a:r>
              <a:rPr lang="en-US" sz="3200" dirty="0">
                <a:solidFill>
                  <a:srgbClr val="ED7D31"/>
                </a:solidFill>
                <a:latin typeface="B Nazanin" panose="00000400000000000000" pitchFamily="2" charset="-78"/>
                <a:cs typeface="B Nazanin" panose="00000400000000000000" pitchFamily="2" charset="-78"/>
              </a:rPr>
              <a:t> </a:t>
            </a:r>
            <a:r>
              <a:rPr lang="en-US" sz="3200" dirty="0">
                <a:solidFill>
                  <a:srgbClr val="ED7D31"/>
                </a:solidFill>
                <a:latin typeface="tahoma" panose="020B0604030504040204" pitchFamily="34" charset="0"/>
                <a:cs typeface="Tahoma" panose="020B0604030504040204" pitchFamily="34" charset="0"/>
              </a:rPr>
              <a:t> </a:t>
            </a:r>
            <a:r>
              <a:rPr lang="ar-SA" sz="3200" dirty="0">
                <a:solidFill>
                  <a:srgbClr val="ED7D31"/>
                </a:solidFill>
                <a:latin typeface="tahoma" panose="020B0604030504040204" pitchFamily="34" charset="0"/>
                <a:cs typeface="B Nazanin" panose="00000400000000000000" pitchFamily="2" charset="-78"/>
              </a:rPr>
              <a:t>شکل </a:t>
            </a:r>
            <a:r>
              <a:rPr lang="ar-SA" sz="3200" dirty="0">
                <a:solidFill>
                  <a:srgbClr val="000000"/>
                </a:solidFill>
                <a:latin typeface="tahoma" panose="020B0604030504040204" pitchFamily="34" charset="0"/>
                <a:cs typeface="B Nazanin" panose="00000400000000000000" pitchFamily="2" charset="-78"/>
              </a:rPr>
              <a:t>میشود ( مولکولهایی با فرمول</a:t>
            </a:r>
            <a:r>
              <a:rPr lang="ar-SA" sz="3200" b="1" baseline="-25000" dirty="0">
                <a:solidFill>
                  <a:srgbClr val="000000"/>
                </a:solidFill>
                <a:latin typeface="tahoma" panose="020B0604030504040204" pitchFamily="34" charset="0"/>
                <a:cs typeface="B Nazanin" panose="00000400000000000000" pitchFamily="2" charset="-78"/>
              </a:rPr>
              <a:t>3</a:t>
            </a:r>
            <a:r>
              <a:rPr lang="en-US" sz="3200" dirty="0">
                <a:solidFill>
                  <a:srgbClr val="000000"/>
                </a:solidFill>
                <a:latin typeface="Tahoma" panose="020B0604030504040204" pitchFamily="34" charset="0"/>
              </a:rPr>
              <a:t>AB</a:t>
            </a:r>
            <a:r>
              <a:rPr lang="en-US" sz="3200" b="1" baseline="-25000" dirty="0">
                <a:solidFill>
                  <a:srgbClr val="000000"/>
                </a:solidFill>
                <a:latin typeface="tahoma" panose="020B0604030504040204" pitchFamily="34" charset="0"/>
                <a:cs typeface="Tahoma" panose="020B0604030504040204" pitchFamily="34" charset="0"/>
              </a:rPr>
              <a:t> </a:t>
            </a:r>
            <a:endParaRPr lang="fa-IR" sz="3200" b="1" baseline="-25000" dirty="0">
              <a:solidFill>
                <a:srgbClr val="000000"/>
              </a:solidFill>
              <a:latin typeface="tahoma" panose="020B0604030504040204" pitchFamily="34" charset="0"/>
              <a:cs typeface="Tahoma" panose="020B0604030504040204" pitchFamily="34" charset="0"/>
            </a:endParaRPr>
          </a:p>
          <a:p>
            <a:pPr lvl="0" algn="just" rtl="1"/>
            <a:endParaRPr lang="fa-IR" sz="3200" b="1" baseline="-25000" dirty="0">
              <a:solidFill>
                <a:srgbClr val="000000"/>
              </a:solidFill>
              <a:latin typeface="tahoma" panose="020B0604030504040204" pitchFamily="34" charset="0"/>
              <a:cs typeface="Tahoma" panose="020B0604030504040204" pitchFamily="34" charset="0"/>
            </a:endParaRPr>
          </a:p>
          <a:p>
            <a:pPr lvl="0" algn="just" rtl="1"/>
            <a:endParaRPr lang="en-US" sz="3200" dirty="0">
              <a:solidFill>
                <a:srgbClr val="000000"/>
              </a:solidFill>
              <a:latin typeface="tahoma" panose="020B0604030504040204" pitchFamily="34" charset="0"/>
            </a:endParaRPr>
          </a:p>
        </p:txBody>
      </p:sp>
      <p:pic>
        <p:nvPicPr>
          <p:cNvPr id="4" name="Picture 3"/>
          <p:cNvPicPr>
            <a:picLocks noChangeAspect="1"/>
          </p:cNvPicPr>
          <p:nvPr/>
        </p:nvPicPr>
        <p:blipFill>
          <a:blip r:embed="rId2"/>
          <a:stretch>
            <a:fillRect/>
          </a:stretch>
        </p:blipFill>
        <p:spPr>
          <a:xfrm>
            <a:off x="267855" y="2185999"/>
            <a:ext cx="7676655" cy="4375057"/>
          </a:xfrm>
          <a:prstGeom prst="rect">
            <a:avLst/>
          </a:prstGeom>
        </p:spPr>
      </p:pic>
      <p:pic>
        <p:nvPicPr>
          <p:cNvPr id="5" name="Picture 4"/>
          <p:cNvPicPr>
            <a:picLocks noChangeAspect="1"/>
          </p:cNvPicPr>
          <p:nvPr/>
        </p:nvPicPr>
        <p:blipFill>
          <a:blip r:embed="rId3"/>
          <a:stretch>
            <a:fillRect/>
          </a:stretch>
        </p:blipFill>
        <p:spPr>
          <a:xfrm>
            <a:off x="8425361" y="2186000"/>
            <a:ext cx="3490293" cy="2672328"/>
          </a:xfrm>
          <a:prstGeom prst="rect">
            <a:avLst/>
          </a:prstGeom>
        </p:spPr>
      </p:pic>
      <p:pic>
        <p:nvPicPr>
          <p:cNvPr id="6" name="Picture 5"/>
          <p:cNvPicPr>
            <a:picLocks noChangeAspect="1"/>
          </p:cNvPicPr>
          <p:nvPr/>
        </p:nvPicPr>
        <p:blipFill>
          <a:blip r:embed="rId4"/>
          <a:stretch>
            <a:fillRect/>
          </a:stretch>
        </p:blipFill>
        <p:spPr>
          <a:xfrm>
            <a:off x="9077866" y="4841601"/>
            <a:ext cx="2476238" cy="1897955"/>
          </a:xfrm>
          <a:prstGeom prst="rect">
            <a:avLst/>
          </a:prstGeom>
        </p:spPr>
      </p:pic>
      <p:sp>
        <p:nvSpPr>
          <p:cNvPr id="7" name="TextBox 6">
            <a:extLst>
              <a:ext uri="{FF2B5EF4-FFF2-40B4-BE49-F238E27FC236}">
                <a16:creationId xmlns:a16="http://schemas.microsoft.com/office/drawing/2014/main" id="{54613179-C71F-4642-B0E4-88275FE524EF}"/>
              </a:ext>
            </a:extLst>
          </p:cNvPr>
          <p:cNvSpPr txBox="1"/>
          <p:nvPr/>
        </p:nvSpPr>
        <p:spPr>
          <a:xfrm>
            <a:off x="536744" y="931915"/>
            <a:ext cx="1515079" cy="942053"/>
          </a:xfrm>
          <a:prstGeom prst="rect">
            <a:avLst/>
          </a:prstGeom>
          <a:noFill/>
        </p:spPr>
        <p:txBody>
          <a:bodyPr wrap="square">
            <a:spAutoFit/>
          </a:bodyPr>
          <a:lstStyle/>
          <a:p>
            <a:pPr marL="0" marR="0">
              <a:lnSpc>
                <a:spcPct val="107000"/>
              </a:lnSpc>
              <a:spcBef>
                <a:spcPts val="0"/>
              </a:spcBef>
              <a:spcAft>
                <a:spcPts val="800"/>
              </a:spcAft>
            </a:pPr>
            <a:r>
              <a:rPr lang="en-US" sz="5400" dirty="0">
                <a:effectLst/>
                <a:latin typeface="Calibri" panose="020F0502020204030204" pitchFamily="34" charset="0"/>
                <a:ea typeface="Calibri" panose="020F0502020204030204" pitchFamily="34" charset="0"/>
                <a:cs typeface="Arial" panose="020B0604020202020204" pitchFamily="34" charset="0"/>
              </a:rPr>
              <a:t>Sp</a:t>
            </a:r>
            <a:r>
              <a:rPr lang="en-US" sz="5400" baseline="30000" dirty="0">
                <a:effectLst/>
                <a:latin typeface="Calibri" panose="020F0502020204030204" pitchFamily="34" charset="0"/>
                <a:ea typeface="Calibri" panose="020F0502020204030204" pitchFamily="34" charset="0"/>
                <a:cs typeface="Arial" panose="020B0604020202020204" pitchFamily="34" charset="0"/>
              </a:rPr>
              <a:t>3</a:t>
            </a:r>
            <a:r>
              <a:rPr lang="en-US" sz="5400" dirty="0">
                <a:effectLst/>
                <a:latin typeface="Calibri" panose="020F0502020204030204" pitchFamily="34" charset="0"/>
                <a:ea typeface="Calibri" panose="020F0502020204030204" pitchFamily="34" charset="0"/>
                <a:cs typeface="Arial" panose="020B0604020202020204" pitchFamily="34" charset="0"/>
              </a:rPr>
              <a:t>d</a:t>
            </a:r>
          </a:p>
        </p:txBody>
      </p:sp>
    </p:spTree>
    <p:extLst>
      <p:ext uri="{BB962C8B-B14F-4D97-AF65-F5344CB8AC3E}">
        <p14:creationId xmlns:p14="http://schemas.microsoft.com/office/powerpoint/2010/main" val="42945160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5572"/>
            <a:ext cx="12062691" cy="954107"/>
          </a:xfrm>
          <a:prstGeom prst="rect">
            <a:avLst/>
          </a:prstGeom>
        </p:spPr>
        <p:txBody>
          <a:bodyPr wrap="square">
            <a:spAutoFit/>
          </a:bodyPr>
          <a:lstStyle/>
          <a:p>
            <a:pPr algn="r" rtl="1"/>
            <a:r>
              <a:rPr lang="fa-IR" sz="2800" b="0" i="0" dirty="0">
                <a:solidFill>
                  <a:srgbClr val="000000"/>
                </a:solidFill>
                <a:effectLst/>
                <a:cs typeface="B Nazanin" panose="00000400000000000000" pitchFamily="2" charset="-78"/>
              </a:rPr>
              <a:t>د) اگر</a:t>
            </a:r>
            <a:r>
              <a:rPr lang="ar-SA" sz="2800" b="0" i="0" dirty="0">
                <a:solidFill>
                  <a:srgbClr val="000000"/>
                </a:solidFill>
                <a:effectLst/>
                <a:cs typeface="B Nazanin" panose="00000400000000000000" pitchFamily="2" charset="-78"/>
              </a:rPr>
              <a:t>از 5 جفت الکترون</a:t>
            </a:r>
            <a:r>
              <a:rPr lang="ar-SA" sz="2800" b="0" i="0" dirty="0">
                <a:solidFill>
                  <a:srgbClr val="000000"/>
                </a:solidFill>
                <a:effectLst/>
                <a:cs typeface="Tahoma" panose="020B0604030504040204" pitchFamily="34" charset="0"/>
              </a:rPr>
              <a:t> </a:t>
            </a:r>
            <a:r>
              <a:rPr lang="ar-SA" sz="2800" b="0" i="0" dirty="0">
                <a:solidFill>
                  <a:srgbClr val="000000"/>
                </a:solidFill>
                <a:effectLst/>
                <a:cs typeface="B Nazanin" panose="00000400000000000000" pitchFamily="2" charset="-78"/>
              </a:rPr>
              <a:t> اتم مرکزی </a:t>
            </a:r>
            <a:r>
              <a:rPr lang="ar-SA" sz="2800" b="0" i="0" dirty="0">
                <a:solidFill>
                  <a:schemeClr val="accent5"/>
                </a:solidFill>
                <a:effectLst/>
                <a:cs typeface="B Nazanin" panose="00000400000000000000" pitchFamily="2" charset="-78"/>
              </a:rPr>
              <a:t>2 تا پیوندی و 3 تا نا پیوندی </a:t>
            </a:r>
            <a:r>
              <a:rPr lang="ar-SA" sz="2800" b="0" i="0" dirty="0">
                <a:solidFill>
                  <a:srgbClr val="000000"/>
                </a:solidFill>
                <a:effectLst/>
                <a:cs typeface="B Nazanin" panose="00000400000000000000" pitchFamily="2" charset="-78"/>
              </a:rPr>
              <a:t>باشد شکل مولکول </a:t>
            </a:r>
            <a:r>
              <a:rPr lang="ar-SA" sz="2800" b="0" i="0" dirty="0">
                <a:solidFill>
                  <a:schemeClr val="accent2"/>
                </a:solidFill>
                <a:effectLst/>
                <a:cs typeface="B Nazanin" panose="00000400000000000000" pitchFamily="2" charset="-78"/>
              </a:rPr>
              <a:t>خطی</a:t>
            </a:r>
            <a:r>
              <a:rPr lang="ar-SA" sz="2800" b="0" i="0" dirty="0">
                <a:solidFill>
                  <a:srgbClr val="000000"/>
                </a:solidFill>
                <a:effectLst/>
                <a:cs typeface="B Nazanin" panose="00000400000000000000" pitchFamily="2" charset="-78"/>
              </a:rPr>
              <a:t> می شود( مولکول های با فرمول</a:t>
            </a:r>
            <a:r>
              <a:rPr lang="ar-SA" sz="2800" b="1" i="0" baseline="-25000" dirty="0">
                <a:solidFill>
                  <a:srgbClr val="000000"/>
                </a:solidFill>
                <a:effectLst/>
                <a:cs typeface="B Nazanin" panose="00000400000000000000" pitchFamily="2" charset="-78"/>
              </a:rPr>
              <a:t>2</a:t>
            </a:r>
            <a:r>
              <a:rPr lang="en-US" sz="2800" b="0" i="0" dirty="0">
                <a:solidFill>
                  <a:srgbClr val="000000"/>
                </a:solidFill>
                <a:effectLst/>
                <a:latin typeface="Tahoma" panose="020B0604030504040204" pitchFamily="34" charset="0"/>
              </a:rPr>
              <a:t>AB</a:t>
            </a:r>
            <a:endParaRPr lang="en-US" sz="2800" dirty="0"/>
          </a:p>
        </p:txBody>
      </p:sp>
      <p:pic>
        <p:nvPicPr>
          <p:cNvPr id="4" name="Picture 3"/>
          <p:cNvPicPr>
            <a:picLocks noChangeAspect="1"/>
          </p:cNvPicPr>
          <p:nvPr/>
        </p:nvPicPr>
        <p:blipFill>
          <a:blip r:embed="rId2"/>
          <a:stretch>
            <a:fillRect/>
          </a:stretch>
        </p:blipFill>
        <p:spPr>
          <a:xfrm>
            <a:off x="228454" y="1416054"/>
            <a:ext cx="7795922" cy="4395223"/>
          </a:xfrm>
          <a:prstGeom prst="rect">
            <a:avLst/>
          </a:prstGeom>
        </p:spPr>
      </p:pic>
      <p:sp>
        <p:nvSpPr>
          <p:cNvPr id="5" name="TextBox 4">
            <a:extLst>
              <a:ext uri="{FF2B5EF4-FFF2-40B4-BE49-F238E27FC236}">
                <a16:creationId xmlns:a16="http://schemas.microsoft.com/office/drawing/2014/main" id="{82B1251F-4CB7-4CB8-B20B-A1C2AD719388}"/>
              </a:ext>
            </a:extLst>
          </p:cNvPr>
          <p:cNvSpPr txBox="1"/>
          <p:nvPr/>
        </p:nvSpPr>
        <p:spPr>
          <a:xfrm>
            <a:off x="10448467" y="2180851"/>
            <a:ext cx="1515079" cy="942053"/>
          </a:xfrm>
          <a:prstGeom prst="rect">
            <a:avLst/>
          </a:prstGeom>
          <a:noFill/>
        </p:spPr>
        <p:txBody>
          <a:bodyPr wrap="square">
            <a:spAutoFit/>
          </a:bodyPr>
          <a:lstStyle/>
          <a:p>
            <a:pPr marL="0" marR="0">
              <a:lnSpc>
                <a:spcPct val="107000"/>
              </a:lnSpc>
              <a:spcBef>
                <a:spcPts val="0"/>
              </a:spcBef>
              <a:spcAft>
                <a:spcPts val="800"/>
              </a:spcAft>
            </a:pPr>
            <a:r>
              <a:rPr lang="en-US" sz="5400" dirty="0">
                <a:effectLst/>
                <a:latin typeface="Calibri" panose="020F0502020204030204" pitchFamily="34" charset="0"/>
                <a:ea typeface="Calibri" panose="020F0502020204030204" pitchFamily="34" charset="0"/>
                <a:cs typeface="Arial" panose="020B0604020202020204" pitchFamily="34" charset="0"/>
              </a:rPr>
              <a:t>Sp</a:t>
            </a:r>
            <a:r>
              <a:rPr lang="en-US" sz="5400" baseline="30000" dirty="0">
                <a:effectLst/>
                <a:latin typeface="Calibri" panose="020F0502020204030204" pitchFamily="34" charset="0"/>
                <a:ea typeface="Calibri" panose="020F0502020204030204" pitchFamily="34" charset="0"/>
                <a:cs typeface="Arial" panose="020B0604020202020204" pitchFamily="34" charset="0"/>
              </a:rPr>
              <a:t>3</a:t>
            </a:r>
            <a:r>
              <a:rPr lang="en-US" sz="5400" dirty="0">
                <a:effectLst/>
                <a:latin typeface="Calibri" panose="020F0502020204030204" pitchFamily="34" charset="0"/>
                <a:ea typeface="Calibri" panose="020F0502020204030204" pitchFamily="34" charset="0"/>
                <a:cs typeface="Arial" panose="020B0604020202020204" pitchFamily="34" charset="0"/>
              </a:rPr>
              <a:t>d</a:t>
            </a:r>
          </a:p>
        </p:txBody>
      </p:sp>
      <p:sp>
        <p:nvSpPr>
          <p:cNvPr id="8" name="TextBox 7">
            <a:extLst>
              <a:ext uri="{FF2B5EF4-FFF2-40B4-BE49-F238E27FC236}">
                <a16:creationId xmlns:a16="http://schemas.microsoft.com/office/drawing/2014/main" id="{A37C2BF2-A4B1-4982-8905-79A4ED9B5962}"/>
              </a:ext>
            </a:extLst>
          </p:cNvPr>
          <p:cNvSpPr txBox="1"/>
          <p:nvPr/>
        </p:nvSpPr>
        <p:spPr>
          <a:xfrm>
            <a:off x="9993961" y="4241324"/>
            <a:ext cx="1969585" cy="1036438"/>
          </a:xfrm>
          <a:prstGeom prst="rect">
            <a:avLst/>
          </a:prstGeom>
          <a:noFill/>
        </p:spPr>
        <p:txBody>
          <a:bodyPr wrap="square">
            <a:spAutoFit/>
          </a:bodyPr>
          <a:lstStyle/>
          <a:p>
            <a:pPr marL="0" marR="0">
              <a:lnSpc>
                <a:spcPct val="107000"/>
              </a:lnSpc>
              <a:spcBef>
                <a:spcPts val="0"/>
              </a:spcBef>
              <a:spcAft>
                <a:spcPts val="800"/>
              </a:spcAft>
            </a:pPr>
            <a:r>
              <a:rPr lang="en-US" sz="6000" dirty="0">
                <a:solidFill>
                  <a:srgbClr val="ED7D31"/>
                </a:solidFill>
                <a:effectLst/>
                <a:latin typeface="Calibri" panose="020F0502020204030204" pitchFamily="34" charset="0"/>
                <a:ea typeface="Calibri" panose="020F0502020204030204" pitchFamily="34" charset="0"/>
                <a:cs typeface="Arial" panose="020B0604020202020204" pitchFamily="34" charset="0"/>
              </a:rPr>
              <a:t>XeF</a:t>
            </a:r>
            <a:r>
              <a:rPr lang="en-US" sz="6000" baseline="-25000" dirty="0">
                <a:solidFill>
                  <a:srgbClr val="ED7D31"/>
                </a:solidFill>
                <a:effectLst/>
                <a:latin typeface="Calibri" panose="020F0502020204030204" pitchFamily="34" charset="0"/>
                <a:ea typeface="Calibri" panose="020F0502020204030204" pitchFamily="34" charset="0"/>
                <a:cs typeface="Arial" panose="020B0604020202020204" pitchFamily="34" charset="0"/>
              </a:rPr>
              <a:t>2</a:t>
            </a:r>
            <a:endParaRPr lang="en-US" sz="6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129587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073" y="104031"/>
            <a:ext cx="12071927" cy="1569660"/>
          </a:xfrm>
          <a:prstGeom prst="rect">
            <a:avLst/>
          </a:prstGeom>
        </p:spPr>
        <p:txBody>
          <a:bodyPr wrap="square">
            <a:spAutoFit/>
          </a:bodyPr>
          <a:lstStyle/>
          <a:p>
            <a:pPr algn="just" rtl="1"/>
            <a:r>
              <a:rPr lang="fa-IR" sz="3200" b="0" i="0" dirty="0">
                <a:solidFill>
                  <a:srgbClr val="000000"/>
                </a:solidFill>
                <a:effectLst/>
                <a:latin typeface="tahoma" panose="020B0604030504040204" pitchFamily="34" charset="0"/>
                <a:cs typeface="B Nazanin" panose="00000400000000000000" pitchFamily="2" charset="-78"/>
              </a:rPr>
              <a:t>5) اگ</a:t>
            </a:r>
            <a:r>
              <a:rPr lang="ar-SA" sz="3200" b="0" i="0" dirty="0">
                <a:solidFill>
                  <a:srgbClr val="000000"/>
                </a:solidFill>
                <a:effectLst/>
                <a:latin typeface="tahoma" panose="020B0604030504040204" pitchFamily="34" charset="0"/>
                <a:cs typeface="B Nazanin" panose="00000400000000000000" pitchFamily="2" charset="-78"/>
              </a:rPr>
              <a:t>ر اتم مرکزی 6</a:t>
            </a:r>
            <a:r>
              <a:rPr lang="ar-SA" sz="3200" b="0" i="0" dirty="0">
                <a:solidFill>
                  <a:schemeClr val="accent5"/>
                </a:solidFill>
                <a:effectLst/>
                <a:latin typeface="tahoma" panose="020B0604030504040204" pitchFamily="34" charset="0"/>
                <a:cs typeface="B Nazanin" panose="00000400000000000000" pitchFamily="2" charset="-78"/>
              </a:rPr>
              <a:t> جفت الکترون</a:t>
            </a:r>
            <a:r>
              <a:rPr lang="ar-SA" sz="3200" b="0" i="0" dirty="0">
                <a:solidFill>
                  <a:srgbClr val="000000"/>
                </a:solidFill>
                <a:effectLst/>
                <a:latin typeface="tahoma" panose="020B0604030504040204" pitchFamily="34" charset="0"/>
                <a:cs typeface="B Nazanin" panose="00000400000000000000" pitchFamily="2" charset="-78"/>
              </a:rPr>
              <a:t> داشته باشد حالت های زیر امکان پذیر است :</a:t>
            </a:r>
            <a:endParaRPr lang="ar-SA" sz="3200" b="0" i="0" dirty="0">
              <a:solidFill>
                <a:srgbClr val="000000"/>
              </a:solidFill>
              <a:effectLst/>
              <a:latin typeface="tahoma" panose="020B0604030504040204" pitchFamily="34" charset="0"/>
            </a:endParaRPr>
          </a:p>
          <a:p>
            <a:pPr algn="just" rtl="1"/>
            <a:r>
              <a:rPr lang="ar-SA" sz="3200" b="0" i="0" dirty="0">
                <a:solidFill>
                  <a:srgbClr val="000000"/>
                </a:solidFill>
                <a:effectLst/>
                <a:latin typeface="tahoma" panose="020B0604030504040204" pitchFamily="34" charset="0"/>
                <a:cs typeface="B Nazanin" panose="00000400000000000000" pitchFamily="2" charset="-78"/>
              </a:rPr>
              <a:t>الف ) اگر از 6 جفت الکترون اتم مر کزی </a:t>
            </a:r>
            <a:r>
              <a:rPr lang="ar-SA" sz="3200" b="0" i="0" dirty="0">
                <a:solidFill>
                  <a:schemeClr val="accent5"/>
                </a:solidFill>
                <a:effectLst/>
                <a:latin typeface="tahoma" panose="020B0604030504040204" pitchFamily="34" charset="0"/>
                <a:cs typeface="B Nazanin" panose="00000400000000000000" pitchFamily="2" charset="-78"/>
              </a:rPr>
              <a:t>هر 6 جفت پیوندی </a:t>
            </a:r>
            <a:r>
              <a:rPr lang="ar-SA" sz="3200" b="0" i="0" dirty="0">
                <a:solidFill>
                  <a:srgbClr val="000000"/>
                </a:solidFill>
                <a:effectLst/>
                <a:latin typeface="tahoma" panose="020B0604030504040204" pitchFamily="34" charset="0"/>
                <a:cs typeface="B Nazanin" panose="00000400000000000000" pitchFamily="2" charset="-78"/>
              </a:rPr>
              <a:t>باشد شکل مولکول </a:t>
            </a:r>
            <a:r>
              <a:rPr lang="fa-IR" sz="3200" b="0" i="0" dirty="0">
                <a:solidFill>
                  <a:schemeClr val="accent2"/>
                </a:solidFill>
                <a:effectLst/>
                <a:latin typeface="tahoma" panose="020B0604030504040204" pitchFamily="34" charset="0"/>
                <a:cs typeface="B Nazanin" panose="00000400000000000000" pitchFamily="2" charset="-78"/>
              </a:rPr>
              <a:t>هشت وجهی(</a:t>
            </a:r>
            <a:r>
              <a:rPr lang="ar-SA" sz="3200" b="0" i="0" dirty="0">
                <a:solidFill>
                  <a:schemeClr val="accent2"/>
                </a:solidFill>
                <a:effectLst/>
                <a:latin typeface="tahoma" panose="020B0604030504040204" pitchFamily="34" charset="0"/>
                <a:cs typeface="B Nazanin" panose="00000400000000000000" pitchFamily="2" charset="-78"/>
              </a:rPr>
              <a:t> دو هرمی با قاعده مربع</a:t>
            </a:r>
            <a:r>
              <a:rPr lang="fa-IR" sz="3200" b="0" i="0" dirty="0">
                <a:solidFill>
                  <a:schemeClr val="accent2"/>
                </a:solidFill>
                <a:effectLst/>
                <a:latin typeface="tahoma" panose="020B0604030504040204" pitchFamily="34" charset="0"/>
                <a:cs typeface="B Nazanin" panose="00000400000000000000" pitchFamily="2" charset="-78"/>
              </a:rPr>
              <a:t>)</a:t>
            </a:r>
            <a:r>
              <a:rPr lang="ar-SA" sz="3200" b="0" i="0" dirty="0">
                <a:solidFill>
                  <a:srgbClr val="000000"/>
                </a:solidFill>
                <a:effectLst/>
                <a:latin typeface="tahoma" panose="020B0604030504040204" pitchFamily="34" charset="0"/>
                <a:cs typeface="B Nazanin" panose="00000400000000000000" pitchFamily="2" charset="-78"/>
              </a:rPr>
              <a:t> می شود ( مولکولهایی با فرمول6 </a:t>
            </a:r>
            <a:r>
              <a:rPr lang="en-US" sz="3200" b="0" i="0" dirty="0">
                <a:solidFill>
                  <a:srgbClr val="000000"/>
                </a:solidFill>
                <a:effectLst/>
                <a:latin typeface="Tahoma" panose="020B0604030504040204" pitchFamily="34" charset="0"/>
              </a:rPr>
              <a:t>AB</a:t>
            </a:r>
            <a:r>
              <a:rPr lang="fa-IR" sz="3200" b="0" i="0" dirty="0">
                <a:solidFill>
                  <a:srgbClr val="000000"/>
                </a:solidFill>
                <a:effectLst/>
                <a:latin typeface="Tahoma" panose="020B0604030504040204" pitchFamily="34" charset="0"/>
              </a:rPr>
              <a:t>)</a:t>
            </a:r>
            <a:endParaRPr lang="en-US" b="0" i="0" dirty="0">
              <a:solidFill>
                <a:srgbClr val="000000"/>
              </a:solidFill>
              <a:effectLst/>
              <a:latin typeface="tahoma" panose="020B0604030504040204" pitchFamily="34" charset="0"/>
            </a:endParaRPr>
          </a:p>
        </p:txBody>
      </p:sp>
      <p:pic>
        <p:nvPicPr>
          <p:cNvPr id="3" name="Picture 2"/>
          <p:cNvPicPr>
            <a:picLocks noChangeAspect="1"/>
          </p:cNvPicPr>
          <p:nvPr/>
        </p:nvPicPr>
        <p:blipFill>
          <a:blip r:embed="rId2"/>
          <a:stretch>
            <a:fillRect/>
          </a:stretch>
        </p:blipFill>
        <p:spPr>
          <a:xfrm>
            <a:off x="427759" y="1673692"/>
            <a:ext cx="1895396" cy="1743764"/>
          </a:xfrm>
          <a:prstGeom prst="rect">
            <a:avLst/>
          </a:prstGeom>
        </p:spPr>
      </p:pic>
      <p:pic>
        <p:nvPicPr>
          <p:cNvPr id="4" name="Picture 3"/>
          <p:cNvPicPr>
            <a:picLocks noChangeAspect="1"/>
          </p:cNvPicPr>
          <p:nvPr/>
        </p:nvPicPr>
        <p:blipFill>
          <a:blip r:embed="rId3"/>
          <a:stretch>
            <a:fillRect/>
          </a:stretch>
        </p:blipFill>
        <p:spPr>
          <a:xfrm>
            <a:off x="353490" y="3895124"/>
            <a:ext cx="2001415" cy="2094745"/>
          </a:xfrm>
          <a:prstGeom prst="rect">
            <a:avLst/>
          </a:prstGeom>
        </p:spPr>
      </p:pic>
      <p:pic>
        <p:nvPicPr>
          <p:cNvPr id="5" name="Picture 4"/>
          <p:cNvPicPr>
            <a:picLocks noChangeAspect="1"/>
          </p:cNvPicPr>
          <p:nvPr/>
        </p:nvPicPr>
        <p:blipFill>
          <a:blip r:embed="rId4"/>
          <a:stretch>
            <a:fillRect/>
          </a:stretch>
        </p:blipFill>
        <p:spPr>
          <a:xfrm>
            <a:off x="8852477" y="2603546"/>
            <a:ext cx="2171700" cy="2105025"/>
          </a:xfrm>
          <a:prstGeom prst="rect">
            <a:avLst/>
          </a:prstGeom>
        </p:spPr>
      </p:pic>
      <p:pic>
        <p:nvPicPr>
          <p:cNvPr id="6" name="Picture 5"/>
          <p:cNvPicPr>
            <a:picLocks noChangeAspect="1"/>
          </p:cNvPicPr>
          <p:nvPr/>
        </p:nvPicPr>
        <p:blipFill>
          <a:blip r:embed="rId5"/>
          <a:stretch>
            <a:fillRect/>
          </a:stretch>
        </p:blipFill>
        <p:spPr>
          <a:xfrm>
            <a:off x="3821691" y="2010386"/>
            <a:ext cx="3641292" cy="3218868"/>
          </a:xfrm>
          <a:prstGeom prst="rect">
            <a:avLst/>
          </a:prstGeom>
        </p:spPr>
      </p:pic>
      <p:sp>
        <p:nvSpPr>
          <p:cNvPr id="7" name="TextBox 6">
            <a:extLst>
              <a:ext uri="{FF2B5EF4-FFF2-40B4-BE49-F238E27FC236}">
                <a16:creationId xmlns:a16="http://schemas.microsoft.com/office/drawing/2014/main" id="{14861033-3591-4D27-904F-4FCB97EA6514}"/>
              </a:ext>
            </a:extLst>
          </p:cNvPr>
          <p:cNvSpPr txBox="1"/>
          <p:nvPr/>
        </p:nvSpPr>
        <p:spPr>
          <a:xfrm>
            <a:off x="9938327" y="5437007"/>
            <a:ext cx="1900183" cy="942053"/>
          </a:xfrm>
          <a:prstGeom prst="rect">
            <a:avLst/>
          </a:prstGeom>
          <a:noFill/>
        </p:spPr>
        <p:txBody>
          <a:bodyPr wrap="square">
            <a:spAutoFit/>
          </a:bodyPr>
          <a:lstStyle/>
          <a:p>
            <a:pPr marL="0" marR="0">
              <a:lnSpc>
                <a:spcPct val="107000"/>
              </a:lnSpc>
              <a:spcBef>
                <a:spcPts val="0"/>
              </a:spcBef>
              <a:spcAft>
                <a:spcPts val="800"/>
              </a:spcAft>
            </a:pPr>
            <a:r>
              <a:rPr lang="en-US" sz="5400" dirty="0">
                <a:effectLst/>
                <a:latin typeface="Calibri" panose="020F0502020204030204" pitchFamily="34" charset="0"/>
                <a:ea typeface="Calibri" panose="020F0502020204030204" pitchFamily="34" charset="0"/>
                <a:cs typeface="Arial" panose="020B0604020202020204" pitchFamily="34" charset="0"/>
              </a:rPr>
              <a:t>Sp</a:t>
            </a:r>
            <a:r>
              <a:rPr lang="en-US" sz="5400" baseline="30000" dirty="0">
                <a:effectLst/>
                <a:latin typeface="Calibri" panose="020F0502020204030204" pitchFamily="34" charset="0"/>
                <a:ea typeface="Calibri" panose="020F0502020204030204" pitchFamily="34" charset="0"/>
                <a:cs typeface="Arial" panose="020B0604020202020204" pitchFamily="34" charset="0"/>
              </a:rPr>
              <a:t>3</a:t>
            </a:r>
            <a:r>
              <a:rPr lang="en-US" sz="5400" dirty="0">
                <a:effectLst/>
                <a:latin typeface="Calibri" panose="020F0502020204030204" pitchFamily="34" charset="0"/>
                <a:ea typeface="Calibri" panose="020F0502020204030204" pitchFamily="34" charset="0"/>
                <a:cs typeface="Arial" panose="020B0604020202020204" pitchFamily="34" charset="0"/>
              </a:rPr>
              <a:t>d</a:t>
            </a:r>
            <a:r>
              <a:rPr lang="en-US" sz="5400" baseline="30000" dirty="0">
                <a:effectLst/>
                <a:latin typeface="Calibri" panose="020F0502020204030204" pitchFamily="34" charset="0"/>
                <a:ea typeface="Calibri" panose="020F0502020204030204" pitchFamily="34" charset="0"/>
                <a:cs typeface="Arial" panose="020B0604020202020204" pitchFamily="34" charset="0"/>
              </a:rPr>
              <a:t>2</a:t>
            </a:r>
            <a:endParaRPr lang="en-US" sz="5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184356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1741"/>
            <a:ext cx="12192000" cy="1569660"/>
          </a:xfrm>
          <a:prstGeom prst="rect">
            <a:avLst/>
          </a:prstGeom>
        </p:spPr>
        <p:txBody>
          <a:bodyPr wrap="square">
            <a:spAutoFit/>
          </a:bodyPr>
          <a:lstStyle/>
          <a:p>
            <a:pPr algn="r" rtl="1"/>
            <a:r>
              <a:rPr lang="fa-IR" sz="3200" b="0" i="0" dirty="0">
                <a:solidFill>
                  <a:srgbClr val="000000"/>
                </a:solidFill>
                <a:effectLst/>
                <a:cs typeface="B Nazanin" panose="00000400000000000000" pitchFamily="2" charset="-78"/>
              </a:rPr>
              <a:t>ب) </a:t>
            </a:r>
            <a:r>
              <a:rPr lang="ar-SA" sz="3200" b="0" i="0" dirty="0">
                <a:solidFill>
                  <a:srgbClr val="000000"/>
                </a:solidFill>
                <a:effectLst/>
                <a:cs typeface="B Nazanin" panose="00000400000000000000" pitchFamily="2" charset="-78"/>
              </a:rPr>
              <a:t>اگر از 6 جفت الکترون اتم مرکزی 5</a:t>
            </a:r>
            <a:r>
              <a:rPr lang="ar-SA" sz="3200" b="0" i="0" dirty="0">
                <a:solidFill>
                  <a:schemeClr val="accent5"/>
                </a:solidFill>
                <a:effectLst/>
                <a:cs typeface="B Nazanin" panose="00000400000000000000" pitchFamily="2" charset="-78"/>
              </a:rPr>
              <a:t> تا پیوندی و یکی نا پیوندی </a:t>
            </a:r>
            <a:r>
              <a:rPr lang="ar-SA" sz="3200" b="0" i="0" dirty="0">
                <a:solidFill>
                  <a:srgbClr val="000000"/>
                </a:solidFill>
                <a:effectLst/>
                <a:cs typeface="B Nazanin" panose="00000400000000000000" pitchFamily="2" charset="-78"/>
              </a:rPr>
              <a:t>باشد شکل مولکول یک </a:t>
            </a:r>
            <a:r>
              <a:rPr lang="ar-SA" sz="3200" b="0" i="0" dirty="0">
                <a:solidFill>
                  <a:schemeClr val="accent2"/>
                </a:solidFill>
                <a:effectLst/>
                <a:cs typeface="B Nazanin" panose="00000400000000000000" pitchFamily="2" charset="-78"/>
              </a:rPr>
              <a:t>هرمی با قاعده مربعی</a:t>
            </a:r>
            <a:r>
              <a:rPr lang="ar-SA" sz="3200" b="0" i="0" dirty="0">
                <a:solidFill>
                  <a:srgbClr val="000000"/>
                </a:solidFill>
                <a:effectLst/>
                <a:cs typeface="B Nazanin" panose="00000400000000000000" pitchFamily="2" charset="-78"/>
              </a:rPr>
              <a:t> شود چون در این ساختار جفت الکترون های ناپیوندی ابتدا موقعیت های محوری را اشغال را می کنند</a:t>
            </a:r>
            <a:r>
              <a:rPr lang="ar-SA" sz="3200" b="0" i="0" dirty="0">
                <a:solidFill>
                  <a:srgbClr val="000000"/>
                </a:solidFill>
                <a:effectLst/>
                <a:cs typeface="Tahoma" panose="020B0604030504040204" pitchFamily="34" charset="0"/>
              </a:rPr>
              <a:t> </a:t>
            </a:r>
            <a:r>
              <a:rPr lang="ar-SA" sz="3200" b="0" i="0" dirty="0">
                <a:solidFill>
                  <a:srgbClr val="000000"/>
                </a:solidFill>
                <a:effectLst/>
                <a:cs typeface="B Nazanin" panose="00000400000000000000" pitchFamily="2" charset="-78"/>
              </a:rPr>
              <a:t> ( مولکول هایی با ساختار</a:t>
            </a:r>
            <a:r>
              <a:rPr lang="ar-SA" sz="3200" b="1" i="0" baseline="-25000" dirty="0">
                <a:solidFill>
                  <a:srgbClr val="000000"/>
                </a:solidFill>
                <a:effectLst/>
                <a:cs typeface="B Nazanin" panose="00000400000000000000" pitchFamily="2" charset="-78"/>
              </a:rPr>
              <a:t>5</a:t>
            </a:r>
            <a:r>
              <a:rPr lang="en-US" sz="3200" b="0" i="0" dirty="0">
                <a:solidFill>
                  <a:srgbClr val="000000"/>
                </a:solidFill>
                <a:effectLst/>
                <a:latin typeface="Tahoma" panose="020B0604030504040204" pitchFamily="34" charset="0"/>
              </a:rPr>
              <a:t>AB</a:t>
            </a:r>
            <a:r>
              <a:rPr lang="en-US" sz="3200" b="0" i="0" dirty="0">
                <a:solidFill>
                  <a:srgbClr val="000000"/>
                </a:solidFill>
                <a:effectLst/>
                <a:cs typeface="B Nazanin" panose="00000400000000000000" pitchFamily="2" charset="-78"/>
              </a:rPr>
              <a:t>)</a:t>
            </a:r>
            <a:r>
              <a:rPr lang="fa-IR" sz="3200" b="0" i="0" dirty="0">
                <a:solidFill>
                  <a:srgbClr val="000000"/>
                </a:solidFill>
                <a:effectLst/>
                <a:cs typeface="B Nazanin" panose="00000400000000000000" pitchFamily="2" charset="-78"/>
              </a:rPr>
              <a:t>)</a:t>
            </a:r>
            <a:endParaRPr lang="en-US" sz="3200" dirty="0"/>
          </a:p>
        </p:txBody>
      </p:sp>
      <p:pic>
        <p:nvPicPr>
          <p:cNvPr id="3" name="Picture 2"/>
          <p:cNvPicPr>
            <a:picLocks noChangeAspect="1"/>
          </p:cNvPicPr>
          <p:nvPr/>
        </p:nvPicPr>
        <p:blipFill>
          <a:blip r:embed="rId2"/>
          <a:stretch>
            <a:fillRect/>
          </a:stretch>
        </p:blipFill>
        <p:spPr>
          <a:xfrm>
            <a:off x="840511" y="1701401"/>
            <a:ext cx="2381402" cy="3701299"/>
          </a:xfrm>
          <a:prstGeom prst="rect">
            <a:avLst/>
          </a:prstGeom>
        </p:spPr>
      </p:pic>
      <p:sp>
        <p:nvSpPr>
          <p:cNvPr id="4" name="TextBox 3">
            <a:extLst>
              <a:ext uri="{FF2B5EF4-FFF2-40B4-BE49-F238E27FC236}">
                <a16:creationId xmlns:a16="http://schemas.microsoft.com/office/drawing/2014/main" id="{D5BDDF72-CC8E-4027-AB95-626ED165F5D7}"/>
              </a:ext>
            </a:extLst>
          </p:cNvPr>
          <p:cNvSpPr txBox="1"/>
          <p:nvPr/>
        </p:nvSpPr>
        <p:spPr>
          <a:xfrm>
            <a:off x="7451605" y="2957973"/>
            <a:ext cx="1900183" cy="942053"/>
          </a:xfrm>
          <a:prstGeom prst="rect">
            <a:avLst/>
          </a:prstGeom>
          <a:noFill/>
        </p:spPr>
        <p:txBody>
          <a:bodyPr wrap="square">
            <a:spAutoFit/>
          </a:bodyPr>
          <a:lstStyle/>
          <a:p>
            <a:pPr marL="0" marR="0">
              <a:lnSpc>
                <a:spcPct val="107000"/>
              </a:lnSpc>
              <a:spcBef>
                <a:spcPts val="0"/>
              </a:spcBef>
              <a:spcAft>
                <a:spcPts val="800"/>
              </a:spcAft>
            </a:pPr>
            <a:r>
              <a:rPr lang="en-US" sz="5400" dirty="0">
                <a:effectLst/>
                <a:latin typeface="Calibri" panose="020F0502020204030204" pitchFamily="34" charset="0"/>
                <a:ea typeface="Calibri" panose="020F0502020204030204" pitchFamily="34" charset="0"/>
                <a:cs typeface="Arial" panose="020B0604020202020204" pitchFamily="34" charset="0"/>
              </a:rPr>
              <a:t>Sp</a:t>
            </a:r>
            <a:r>
              <a:rPr lang="en-US" sz="5400" baseline="30000" dirty="0">
                <a:effectLst/>
                <a:latin typeface="Calibri" panose="020F0502020204030204" pitchFamily="34" charset="0"/>
                <a:ea typeface="Calibri" panose="020F0502020204030204" pitchFamily="34" charset="0"/>
                <a:cs typeface="Arial" panose="020B0604020202020204" pitchFamily="34" charset="0"/>
              </a:rPr>
              <a:t>3</a:t>
            </a:r>
            <a:r>
              <a:rPr lang="en-US" sz="5400" dirty="0">
                <a:effectLst/>
                <a:latin typeface="Calibri" panose="020F0502020204030204" pitchFamily="34" charset="0"/>
                <a:ea typeface="Calibri" panose="020F0502020204030204" pitchFamily="34" charset="0"/>
                <a:cs typeface="Arial" panose="020B0604020202020204" pitchFamily="34" charset="0"/>
              </a:rPr>
              <a:t>d</a:t>
            </a:r>
            <a:r>
              <a:rPr lang="en-US" sz="5400" baseline="30000" dirty="0">
                <a:effectLst/>
                <a:latin typeface="Calibri" panose="020F0502020204030204" pitchFamily="34" charset="0"/>
                <a:ea typeface="Calibri" panose="020F0502020204030204" pitchFamily="34" charset="0"/>
                <a:cs typeface="Arial" panose="020B0604020202020204" pitchFamily="34" charset="0"/>
              </a:rPr>
              <a:t>2</a:t>
            </a:r>
            <a:endParaRPr lang="en-US" sz="5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42A4F062-07EF-4B1D-983A-47A1BC724966}"/>
              </a:ext>
            </a:extLst>
          </p:cNvPr>
          <p:cNvSpPr txBox="1"/>
          <p:nvPr/>
        </p:nvSpPr>
        <p:spPr>
          <a:xfrm>
            <a:off x="3682691" y="5594131"/>
            <a:ext cx="6294862" cy="784702"/>
          </a:xfrm>
          <a:prstGeom prst="rect">
            <a:avLst/>
          </a:prstGeom>
          <a:noFill/>
        </p:spPr>
        <p:txBody>
          <a:bodyPr wrap="square">
            <a:spAutoFit/>
          </a:bodyPr>
          <a:lstStyle/>
          <a:p>
            <a:pPr marL="0" marR="0">
              <a:lnSpc>
                <a:spcPct val="107000"/>
              </a:lnSpc>
              <a:spcBef>
                <a:spcPts val="0"/>
              </a:spcBef>
              <a:spcAft>
                <a:spcPts val="800"/>
              </a:spcAft>
            </a:pPr>
            <a:r>
              <a:rPr lang="en-US" sz="4400" dirty="0">
                <a:solidFill>
                  <a:srgbClr val="ED7D31"/>
                </a:solidFill>
                <a:effectLst/>
                <a:latin typeface="Calibri" panose="020F0502020204030204" pitchFamily="34" charset="0"/>
                <a:ea typeface="Calibri" panose="020F0502020204030204" pitchFamily="34" charset="0"/>
                <a:cs typeface="Arial" panose="020B0604020202020204" pitchFamily="34" charset="0"/>
              </a:rPr>
              <a:t>[XeF</a:t>
            </a:r>
            <a:r>
              <a:rPr lang="en-US" sz="4400" baseline="-25000" dirty="0">
                <a:solidFill>
                  <a:srgbClr val="ED7D31"/>
                </a:solidFill>
                <a:effectLst/>
                <a:latin typeface="Calibri" panose="020F0502020204030204" pitchFamily="34" charset="0"/>
                <a:ea typeface="Calibri" panose="020F0502020204030204" pitchFamily="34" charset="0"/>
                <a:cs typeface="Arial" panose="020B0604020202020204" pitchFamily="34" charset="0"/>
              </a:rPr>
              <a:t>5</a:t>
            </a:r>
            <a:r>
              <a:rPr lang="en-US" sz="4400" dirty="0">
                <a:solidFill>
                  <a:srgbClr val="ED7D31"/>
                </a:solidFill>
                <a:effectLst/>
                <a:latin typeface="Calibri" panose="020F0502020204030204" pitchFamily="34" charset="0"/>
                <a:ea typeface="Calibri" panose="020F0502020204030204" pitchFamily="34" charset="0"/>
                <a:cs typeface="Arial" panose="020B0604020202020204" pitchFamily="34" charset="0"/>
              </a:rPr>
              <a:t>]</a:t>
            </a:r>
            <a:r>
              <a:rPr lang="en-US" sz="4400" baseline="30000" dirty="0">
                <a:solidFill>
                  <a:srgbClr val="ED7D31"/>
                </a:solidFill>
                <a:effectLst/>
                <a:latin typeface="Calibri" panose="020F0502020204030204" pitchFamily="34" charset="0"/>
                <a:ea typeface="Calibri" panose="020F0502020204030204" pitchFamily="34" charset="0"/>
                <a:cs typeface="Arial" panose="020B0604020202020204" pitchFamily="34" charset="0"/>
              </a:rPr>
              <a:t>+</a:t>
            </a:r>
            <a:endParaRPr lang="en-US" sz="4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269124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126" y="174809"/>
            <a:ext cx="11905673" cy="1077218"/>
          </a:xfrm>
          <a:prstGeom prst="rect">
            <a:avLst/>
          </a:prstGeom>
        </p:spPr>
        <p:txBody>
          <a:bodyPr wrap="square">
            <a:spAutoFit/>
          </a:bodyPr>
          <a:lstStyle/>
          <a:p>
            <a:pPr algn="r" rtl="1"/>
            <a:r>
              <a:rPr lang="fa-IR" sz="3200" b="0" i="0" dirty="0">
                <a:solidFill>
                  <a:srgbClr val="000000"/>
                </a:solidFill>
                <a:effectLst/>
                <a:cs typeface="B Nazanin" panose="00000400000000000000" pitchFamily="2" charset="-78"/>
              </a:rPr>
              <a:t>ج) اگر</a:t>
            </a:r>
            <a:r>
              <a:rPr lang="ar-SA" sz="3200" b="0" i="0" dirty="0">
                <a:solidFill>
                  <a:srgbClr val="000000"/>
                </a:solidFill>
                <a:effectLst/>
                <a:cs typeface="B Nazanin" panose="00000400000000000000" pitchFamily="2" charset="-78"/>
              </a:rPr>
              <a:t> از 6 جفت الکترون اتم مرکزی </a:t>
            </a:r>
            <a:r>
              <a:rPr lang="fa-IR" sz="3200" b="0" i="0" dirty="0">
                <a:solidFill>
                  <a:schemeClr val="accent5"/>
                </a:solidFill>
                <a:effectLst/>
                <a:cs typeface="B Nazanin" panose="00000400000000000000" pitchFamily="2" charset="-78"/>
              </a:rPr>
              <a:t>4</a:t>
            </a:r>
            <a:r>
              <a:rPr lang="ar-SA" sz="3200" b="0" i="0" dirty="0">
                <a:solidFill>
                  <a:schemeClr val="accent5"/>
                </a:solidFill>
                <a:effectLst/>
                <a:cs typeface="B Nazanin" panose="00000400000000000000" pitchFamily="2" charset="-78"/>
              </a:rPr>
              <a:t> تاپیوندی و</a:t>
            </a:r>
            <a:r>
              <a:rPr lang="fa-IR" sz="3200" b="0" i="0" dirty="0">
                <a:solidFill>
                  <a:schemeClr val="accent5"/>
                </a:solidFill>
                <a:effectLst/>
                <a:cs typeface="B Nazanin" panose="00000400000000000000" pitchFamily="2" charset="-78"/>
              </a:rPr>
              <a:t>2</a:t>
            </a:r>
            <a:r>
              <a:rPr lang="ar-SA" sz="3200" b="0" i="0" dirty="0">
                <a:solidFill>
                  <a:schemeClr val="accent5"/>
                </a:solidFill>
                <a:effectLst/>
                <a:cs typeface="B Nazanin" panose="00000400000000000000" pitchFamily="2" charset="-78"/>
              </a:rPr>
              <a:t> تا</a:t>
            </a:r>
            <a:r>
              <a:rPr lang="ar-SA" sz="3200" b="0" i="0" dirty="0">
                <a:solidFill>
                  <a:schemeClr val="accent5"/>
                </a:solidFill>
                <a:effectLst/>
                <a:cs typeface="Tahoma" panose="020B0604030504040204" pitchFamily="34" charset="0"/>
              </a:rPr>
              <a:t> </a:t>
            </a:r>
            <a:r>
              <a:rPr lang="ar-SA" sz="3200" b="0" i="0" dirty="0">
                <a:solidFill>
                  <a:schemeClr val="accent5"/>
                </a:solidFill>
                <a:effectLst/>
                <a:cs typeface="B Nazanin" panose="00000400000000000000" pitchFamily="2" charset="-78"/>
              </a:rPr>
              <a:t>ناپیوندی </a:t>
            </a:r>
            <a:r>
              <a:rPr lang="ar-SA" sz="3200" b="0" i="0" dirty="0">
                <a:solidFill>
                  <a:srgbClr val="000000"/>
                </a:solidFill>
                <a:effectLst/>
                <a:cs typeface="B Nazanin" panose="00000400000000000000" pitchFamily="2" charset="-78"/>
              </a:rPr>
              <a:t>باشد شکل مولکول </a:t>
            </a:r>
            <a:r>
              <a:rPr lang="ar-SA" sz="3200" b="0" i="0" dirty="0">
                <a:solidFill>
                  <a:schemeClr val="accent2"/>
                </a:solidFill>
                <a:effectLst/>
                <a:cs typeface="B Nazanin" panose="00000400000000000000" pitchFamily="2" charset="-78"/>
              </a:rPr>
              <a:t>مسطح مربعی</a:t>
            </a:r>
            <a:r>
              <a:rPr lang="ar-SA" sz="3200" b="0" i="0" dirty="0">
                <a:solidFill>
                  <a:srgbClr val="000000"/>
                </a:solidFill>
                <a:effectLst/>
                <a:cs typeface="B Nazanin" panose="00000400000000000000" pitchFamily="2" charset="-78"/>
              </a:rPr>
              <a:t> می شود ( مولکول هایی با فرمول</a:t>
            </a:r>
            <a:r>
              <a:rPr lang="ar-SA" sz="3200" b="1" i="0" baseline="-25000" dirty="0">
                <a:solidFill>
                  <a:srgbClr val="000000"/>
                </a:solidFill>
                <a:effectLst/>
                <a:cs typeface="B Nazanin" panose="00000400000000000000" pitchFamily="2" charset="-78"/>
              </a:rPr>
              <a:t>4</a:t>
            </a:r>
            <a:r>
              <a:rPr lang="en-US" sz="3200" b="0" i="0" dirty="0">
                <a:solidFill>
                  <a:srgbClr val="000000"/>
                </a:solidFill>
                <a:effectLst/>
                <a:latin typeface="Tahoma" panose="020B0604030504040204" pitchFamily="34" charset="0"/>
              </a:rPr>
              <a:t>AB</a:t>
            </a:r>
            <a:r>
              <a:rPr lang="fa-IR" sz="3200" b="0" i="0" dirty="0">
                <a:solidFill>
                  <a:srgbClr val="000000"/>
                </a:solidFill>
                <a:effectLst/>
                <a:latin typeface="Tahoma" panose="020B0604030504040204" pitchFamily="34" charset="0"/>
              </a:rPr>
              <a:t>)</a:t>
            </a:r>
            <a:endParaRPr lang="en-US" sz="3200" dirty="0"/>
          </a:p>
        </p:txBody>
      </p:sp>
      <p:pic>
        <p:nvPicPr>
          <p:cNvPr id="4" name="Picture 3"/>
          <p:cNvPicPr>
            <a:picLocks noChangeAspect="1"/>
          </p:cNvPicPr>
          <p:nvPr/>
        </p:nvPicPr>
        <p:blipFill>
          <a:blip r:embed="rId2"/>
          <a:stretch>
            <a:fillRect/>
          </a:stretch>
        </p:blipFill>
        <p:spPr>
          <a:xfrm>
            <a:off x="391320" y="1780645"/>
            <a:ext cx="5349203" cy="4287646"/>
          </a:xfrm>
          <a:prstGeom prst="rect">
            <a:avLst/>
          </a:prstGeom>
        </p:spPr>
      </p:pic>
      <p:sp>
        <p:nvSpPr>
          <p:cNvPr id="5" name="TextBox 4">
            <a:extLst>
              <a:ext uri="{FF2B5EF4-FFF2-40B4-BE49-F238E27FC236}">
                <a16:creationId xmlns:a16="http://schemas.microsoft.com/office/drawing/2014/main" id="{23CE3778-E198-4F11-B3BF-B0A509F6D203}"/>
              </a:ext>
            </a:extLst>
          </p:cNvPr>
          <p:cNvSpPr txBox="1"/>
          <p:nvPr/>
        </p:nvSpPr>
        <p:spPr>
          <a:xfrm>
            <a:off x="7730386" y="2805319"/>
            <a:ext cx="1900183" cy="942053"/>
          </a:xfrm>
          <a:prstGeom prst="rect">
            <a:avLst/>
          </a:prstGeom>
          <a:noFill/>
        </p:spPr>
        <p:txBody>
          <a:bodyPr wrap="square">
            <a:spAutoFit/>
          </a:bodyPr>
          <a:lstStyle/>
          <a:p>
            <a:pPr marL="0" marR="0">
              <a:lnSpc>
                <a:spcPct val="107000"/>
              </a:lnSpc>
              <a:spcBef>
                <a:spcPts val="0"/>
              </a:spcBef>
              <a:spcAft>
                <a:spcPts val="800"/>
              </a:spcAft>
            </a:pPr>
            <a:r>
              <a:rPr lang="en-US" sz="5400" dirty="0">
                <a:effectLst/>
                <a:latin typeface="Calibri" panose="020F0502020204030204" pitchFamily="34" charset="0"/>
                <a:ea typeface="Calibri" panose="020F0502020204030204" pitchFamily="34" charset="0"/>
                <a:cs typeface="Arial" panose="020B0604020202020204" pitchFamily="34" charset="0"/>
              </a:rPr>
              <a:t>Sp</a:t>
            </a:r>
            <a:r>
              <a:rPr lang="en-US" sz="5400" baseline="30000" dirty="0">
                <a:effectLst/>
                <a:latin typeface="Calibri" panose="020F0502020204030204" pitchFamily="34" charset="0"/>
                <a:ea typeface="Calibri" panose="020F0502020204030204" pitchFamily="34" charset="0"/>
                <a:cs typeface="Arial" panose="020B0604020202020204" pitchFamily="34" charset="0"/>
              </a:rPr>
              <a:t>3</a:t>
            </a:r>
            <a:r>
              <a:rPr lang="en-US" sz="5400" dirty="0">
                <a:effectLst/>
                <a:latin typeface="Calibri" panose="020F0502020204030204" pitchFamily="34" charset="0"/>
                <a:ea typeface="Calibri" panose="020F0502020204030204" pitchFamily="34" charset="0"/>
                <a:cs typeface="Arial" panose="020B0604020202020204" pitchFamily="34" charset="0"/>
              </a:rPr>
              <a:t>d</a:t>
            </a:r>
            <a:r>
              <a:rPr lang="en-US" sz="5400" baseline="30000" dirty="0">
                <a:effectLst/>
                <a:latin typeface="Calibri" panose="020F0502020204030204" pitchFamily="34" charset="0"/>
                <a:ea typeface="Calibri" panose="020F0502020204030204" pitchFamily="34" charset="0"/>
                <a:cs typeface="Arial" panose="020B0604020202020204" pitchFamily="34" charset="0"/>
              </a:rPr>
              <a:t>2</a:t>
            </a:r>
            <a:endParaRPr lang="en-US" sz="5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557085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2509" y="3442710"/>
            <a:ext cx="5572557" cy="2822035"/>
          </a:xfrm>
          <a:prstGeom prst="rect">
            <a:avLst/>
          </a:prstGeom>
        </p:spPr>
      </p:pic>
      <p:pic>
        <p:nvPicPr>
          <p:cNvPr id="3" name="Picture 2"/>
          <p:cNvPicPr>
            <a:picLocks noChangeAspect="1"/>
          </p:cNvPicPr>
          <p:nvPr/>
        </p:nvPicPr>
        <p:blipFill>
          <a:blip r:embed="rId3"/>
          <a:stretch>
            <a:fillRect/>
          </a:stretch>
        </p:blipFill>
        <p:spPr>
          <a:xfrm>
            <a:off x="4828104" y="193260"/>
            <a:ext cx="6876884" cy="3249450"/>
          </a:xfrm>
          <a:prstGeom prst="rect">
            <a:avLst/>
          </a:prstGeom>
        </p:spPr>
      </p:pic>
    </p:spTree>
    <p:extLst>
      <p:ext uri="{BB962C8B-B14F-4D97-AF65-F5344CB8AC3E}">
        <p14:creationId xmlns:p14="http://schemas.microsoft.com/office/powerpoint/2010/main" val="18398908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577" y="231921"/>
            <a:ext cx="10515600" cy="1153534"/>
          </a:xfrm>
        </p:spPr>
        <p:txBody>
          <a:bodyPr>
            <a:normAutofit fontScale="90000"/>
          </a:bodyPr>
          <a:lstStyle/>
          <a:p>
            <a:pPr algn="r" rtl="1"/>
            <a:r>
              <a:rPr lang="fa-IR" sz="3200" dirty="0"/>
              <a:t>6) اگر اتم مرکزی </a:t>
            </a:r>
            <a:r>
              <a:rPr lang="fa-IR" sz="3200" dirty="0">
                <a:solidFill>
                  <a:schemeClr val="accent5"/>
                </a:solidFill>
              </a:rPr>
              <a:t>7 جفت الکترون </a:t>
            </a:r>
            <a:r>
              <a:rPr lang="fa-IR" sz="3200" dirty="0"/>
              <a:t>داشته باشد:</a:t>
            </a:r>
            <a:br>
              <a:rPr lang="fa-IR" sz="3200" dirty="0"/>
            </a:br>
            <a:r>
              <a:rPr lang="fa-IR" sz="3200" dirty="0"/>
              <a:t>الف) هر 7</a:t>
            </a:r>
            <a:r>
              <a:rPr lang="fa-IR" sz="3200" dirty="0">
                <a:solidFill>
                  <a:schemeClr val="accent5"/>
                </a:solidFill>
              </a:rPr>
              <a:t> جفت الکترون پیوندی </a:t>
            </a:r>
            <a:r>
              <a:rPr lang="fa-IR" sz="3200" dirty="0"/>
              <a:t>باشد شکل مولکول </a:t>
            </a:r>
            <a:r>
              <a:rPr lang="fa-IR" sz="3200" dirty="0">
                <a:solidFill>
                  <a:schemeClr val="accent2"/>
                </a:solidFill>
              </a:rPr>
              <a:t>دوهرمی با قاعده پنج ضلعی </a:t>
            </a:r>
            <a:r>
              <a:rPr lang="fa-IR" sz="3200" dirty="0"/>
              <a:t>خواهد بود. مثل مولکول    </a:t>
            </a:r>
            <a:r>
              <a:rPr lang="en-US" sz="3200" dirty="0"/>
              <a:t>IF7</a:t>
            </a:r>
          </a:p>
        </p:txBody>
      </p:sp>
    </p:spTree>
    <p:extLst>
      <p:ext uri="{BB962C8B-B14F-4D97-AF65-F5344CB8AC3E}">
        <p14:creationId xmlns:p14="http://schemas.microsoft.com/office/powerpoint/2010/main" val="356667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727" y="132485"/>
            <a:ext cx="8913092" cy="6686450"/>
          </a:xfrm>
          <a:prstGeom prst="rect">
            <a:avLst/>
          </a:prstGeom>
        </p:spPr>
      </p:pic>
    </p:spTree>
    <p:extLst>
      <p:ext uri="{BB962C8B-B14F-4D97-AF65-F5344CB8AC3E}">
        <p14:creationId xmlns:p14="http://schemas.microsoft.com/office/powerpoint/2010/main" val="9425649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8690" y="87530"/>
            <a:ext cx="8225847" cy="6170890"/>
          </a:xfrm>
          <a:prstGeom prst="rect">
            <a:avLst/>
          </a:prstGeom>
        </p:spPr>
      </p:pic>
    </p:spTree>
    <p:extLst>
      <p:ext uri="{BB962C8B-B14F-4D97-AF65-F5344CB8AC3E}">
        <p14:creationId xmlns:p14="http://schemas.microsoft.com/office/powerpoint/2010/main" val="34084692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08078" y="457201"/>
            <a:ext cx="5027980" cy="5464096"/>
          </a:xfrm>
          <a:prstGeom prst="rect">
            <a:avLst/>
          </a:prstGeom>
        </p:spPr>
      </p:pic>
    </p:spTree>
    <p:extLst>
      <p:ext uri="{BB962C8B-B14F-4D97-AF65-F5344CB8AC3E}">
        <p14:creationId xmlns:p14="http://schemas.microsoft.com/office/powerpoint/2010/main" val="2471628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alpha val="63000"/>
          </a:schemeClr>
        </a:solid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3816351" y="2060575"/>
            <a:ext cx="1014413"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tabLst>
                <a:tab pos="457200" algn="l"/>
                <a:tab pos="914400" algn="l"/>
                <a:tab pos="1371600" algn="l"/>
              </a:tabLst>
              <a:defRPr sz="2400">
                <a:solidFill>
                  <a:schemeClr val="tx1"/>
                </a:solidFill>
                <a:latin typeface="Times" panose="02020603050405020304" pitchFamily="18" charset="0"/>
              </a:defRPr>
            </a:lvl1pPr>
            <a:lvl2pPr>
              <a:tabLst>
                <a:tab pos="457200" algn="l"/>
                <a:tab pos="914400" algn="l"/>
                <a:tab pos="1371600" algn="l"/>
              </a:tabLst>
              <a:defRPr sz="2400">
                <a:solidFill>
                  <a:schemeClr val="tx1"/>
                </a:solidFill>
                <a:latin typeface="Times" panose="02020603050405020304" pitchFamily="18" charset="0"/>
              </a:defRPr>
            </a:lvl2pPr>
            <a:lvl3pPr>
              <a:tabLst>
                <a:tab pos="457200" algn="l"/>
                <a:tab pos="914400" algn="l"/>
                <a:tab pos="1371600" algn="l"/>
              </a:tabLst>
              <a:defRPr sz="2400">
                <a:solidFill>
                  <a:schemeClr val="tx1"/>
                </a:solidFill>
                <a:latin typeface="Times" panose="02020603050405020304" pitchFamily="18" charset="0"/>
              </a:defRPr>
            </a:lvl3pPr>
            <a:lvl4pPr>
              <a:tabLst>
                <a:tab pos="457200" algn="l"/>
                <a:tab pos="914400" algn="l"/>
                <a:tab pos="1371600" algn="l"/>
              </a:tabLst>
              <a:defRPr sz="2400">
                <a:solidFill>
                  <a:schemeClr val="tx1"/>
                </a:solidFill>
                <a:latin typeface="Times" panose="02020603050405020304" pitchFamily="18" charset="0"/>
              </a:defRPr>
            </a:lvl4pPr>
            <a:lvl5pPr>
              <a:tabLst>
                <a:tab pos="457200" algn="l"/>
                <a:tab pos="914400" algn="l"/>
                <a:tab pos="1371600" algn="l"/>
              </a:tabLst>
              <a:defRPr sz="2400">
                <a:solidFill>
                  <a:schemeClr val="tx1"/>
                </a:solidFill>
                <a:latin typeface="Times" panose="02020603050405020304" pitchFamily="18" charset="0"/>
              </a:defRPr>
            </a:lvl5pPr>
            <a:lvl6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6pPr>
            <a:lvl7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7pPr>
            <a:lvl8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8pPr>
            <a:lvl9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9pPr>
          </a:lstStyle>
          <a:p>
            <a:pPr eaLnBrk="0" fontAlgn="base" hangingPunct="0">
              <a:lnSpc>
                <a:spcPts val="3600"/>
              </a:lnSpc>
              <a:spcBef>
                <a:spcPct val="0"/>
              </a:spcBef>
              <a:spcAft>
                <a:spcPct val="0"/>
              </a:spcAft>
              <a:defRPr/>
            </a:pPr>
            <a:r>
              <a:rPr lang="en-US" altLang="en-US" sz="2800">
                <a:solidFill>
                  <a:srgbClr val="FEFF2A"/>
                </a:solidFill>
                <a:effectLst>
                  <a:outerShdw blurRad="38100" dist="38100" dir="2700000" algn="tl">
                    <a:srgbClr val="000000"/>
                  </a:outerShdw>
                </a:effectLst>
                <a:latin typeface="Arial" panose="020B0604020202020204" pitchFamily="34" charset="0"/>
              </a:rPr>
              <a:t>1</a:t>
            </a:r>
            <a:r>
              <a:rPr lang="en-US" altLang="en-US" sz="2800" i="1">
                <a:solidFill>
                  <a:srgbClr val="FEFF2A"/>
                </a:solidFill>
                <a:effectLst>
                  <a:outerShdw blurRad="38100" dist="38100" dir="2700000" algn="tl">
                    <a:srgbClr val="000000"/>
                  </a:outerShdw>
                </a:effectLst>
                <a:latin typeface="Arial" panose="020B0604020202020204" pitchFamily="34" charset="0"/>
              </a:rPr>
              <a:t>s</a:t>
            </a:r>
          </a:p>
        </p:txBody>
      </p:sp>
      <p:sp>
        <p:nvSpPr>
          <p:cNvPr id="26627" name="Rectangle 3"/>
          <p:cNvSpPr>
            <a:spLocks noChangeArrowheads="1"/>
          </p:cNvSpPr>
          <p:nvPr/>
        </p:nvSpPr>
        <p:spPr bwMode="auto">
          <a:xfrm>
            <a:off x="7924800" y="2032000"/>
            <a:ext cx="9398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tabLst>
                <a:tab pos="457200" algn="l"/>
                <a:tab pos="914400" algn="l"/>
                <a:tab pos="1371600" algn="l"/>
              </a:tabLst>
              <a:defRPr sz="2400">
                <a:solidFill>
                  <a:schemeClr val="tx1"/>
                </a:solidFill>
                <a:latin typeface="Times" panose="02020603050405020304" pitchFamily="18" charset="0"/>
              </a:defRPr>
            </a:lvl1pPr>
            <a:lvl2pPr>
              <a:tabLst>
                <a:tab pos="457200" algn="l"/>
                <a:tab pos="914400" algn="l"/>
                <a:tab pos="1371600" algn="l"/>
              </a:tabLst>
              <a:defRPr sz="2400">
                <a:solidFill>
                  <a:schemeClr val="tx1"/>
                </a:solidFill>
                <a:latin typeface="Times" panose="02020603050405020304" pitchFamily="18" charset="0"/>
              </a:defRPr>
            </a:lvl2pPr>
            <a:lvl3pPr>
              <a:tabLst>
                <a:tab pos="457200" algn="l"/>
                <a:tab pos="914400" algn="l"/>
                <a:tab pos="1371600" algn="l"/>
              </a:tabLst>
              <a:defRPr sz="2400">
                <a:solidFill>
                  <a:schemeClr val="tx1"/>
                </a:solidFill>
                <a:latin typeface="Times" panose="02020603050405020304" pitchFamily="18" charset="0"/>
              </a:defRPr>
            </a:lvl3pPr>
            <a:lvl4pPr>
              <a:tabLst>
                <a:tab pos="457200" algn="l"/>
                <a:tab pos="914400" algn="l"/>
                <a:tab pos="1371600" algn="l"/>
              </a:tabLst>
              <a:defRPr sz="2400">
                <a:solidFill>
                  <a:schemeClr val="tx1"/>
                </a:solidFill>
                <a:latin typeface="Times" panose="02020603050405020304" pitchFamily="18" charset="0"/>
              </a:defRPr>
            </a:lvl4pPr>
            <a:lvl5pPr>
              <a:tabLst>
                <a:tab pos="457200" algn="l"/>
                <a:tab pos="914400" algn="l"/>
                <a:tab pos="1371600" algn="l"/>
              </a:tabLst>
              <a:defRPr sz="2400">
                <a:solidFill>
                  <a:schemeClr val="tx1"/>
                </a:solidFill>
                <a:latin typeface="Times" panose="02020603050405020304" pitchFamily="18" charset="0"/>
              </a:defRPr>
            </a:lvl5pPr>
            <a:lvl6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6pPr>
            <a:lvl7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7pPr>
            <a:lvl8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8pPr>
            <a:lvl9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9pPr>
          </a:lstStyle>
          <a:p>
            <a:pPr eaLnBrk="0" fontAlgn="base" hangingPunct="0">
              <a:lnSpc>
                <a:spcPts val="3600"/>
              </a:lnSpc>
              <a:spcBef>
                <a:spcPct val="0"/>
              </a:spcBef>
              <a:spcAft>
                <a:spcPct val="0"/>
              </a:spcAft>
              <a:defRPr/>
            </a:pPr>
            <a:r>
              <a:rPr lang="en-US" altLang="en-US" sz="2800">
                <a:solidFill>
                  <a:srgbClr val="FEFF2A"/>
                </a:solidFill>
                <a:effectLst>
                  <a:outerShdw blurRad="38100" dist="38100" dir="2700000" algn="tl">
                    <a:srgbClr val="000000"/>
                  </a:outerShdw>
                </a:effectLst>
                <a:latin typeface="Arial" panose="020B0604020202020204" pitchFamily="34" charset="0"/>
              </a:rPr>
              <a:t>1</a:t>
            </a:r>
            <a:r>
              <a:rPr lang="en-US" altLang="en-US" sz="2800" i="1">
                <a:solidFill>
                  <a:srgbClr val="FEFF2A"/>
                </a:solidFill>
                <a:effectLst>
                  <a:outerShdw blurRad="38100" dist="38100" dir="2700000" algn="tl">
                    <a:srgbClr val="000000"/>
                  </a:outerShdw>
                </a:effectLst>
                <a:latin typeface="Arial" panose="020B0604020202020204" pitchFamily="34" charset="0"/>
              </a:rPr>
              <a:t>s</a:t>
            </a:r>
          </a:p>
        </p:txBody>
      </p:sp>
      <p:sp>
        <p:nvSpPr>
          <p:cNvPr id="26628" name="Oval 4"/>
          <p:cNvSpPr>
            <a:spLocks noChangeArrowheads="1"/>
          </p:cNvSpPr>
          <p:nvPr/>
        </p:nvSpPr>
        <p:spPr bwMode="auto">
          <a:xfrm>
            <a:off x="6565900" y="1755775"/>
            <a:ext cx="1079500" cy="1079500"/>
          </a:xfrm>
          <a:prstGeom prst="ellipse">
            <a:avLst/>
          </a:prstGeom>
          <a:gradFill rotWithShape="0">
            <a:gsLst>
              <a:gs pos="0">
                <a:srgbClr val="FEFF2A"/>
              </a:gs>
              <a:gs pos="100000">
                <a:srgbClr val="FEFF2A">
                  <a:gamma/>
                  <a:shade val="89804"/>
                  <a:invGamma/>
                </a:srgbClr>
              </a:gs>
            </a:gsLst>
            <a:path path="shape">
              <a:fillToRect l="50000" t="50000" r="50000" b="50000"/>
            </a:path>
          </a:gradFill>
          <a:ln>
            <a:noFill/>
          </a:ln>
          <a:effectLst>
            <a:outerShdw dist="107763" dir="2700000" algn="ctr" rotWithShape="0">
              <a:schemeClr val="bg2"/>
            </a:outerShdw>
          </a:effectLst>
          <a:extLst>
            <a:ext uri="{91240B29-F687-4F45-9708-019B960494DF}">
              <a14:hiddenLine xmlns:a14="http://schemas.microsoft.com/office/drawing/2010/main" w="25400">
                <a:solidFill>
                  <a:schemeClr val="tx2"/>
                </a:solidFill>
                <a:round/>
                <a:headEnd/>
                <a:tailEnd/>
              </a14:hiddenLine>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26629" name="Oval 5"/>
          <p:cNvSpPr>
            <a:spLocks noChangeArrowheads="1"/>
          </p:cNvSpPr>
          <p:nvPr/>
        </p:nvSpPr>
        <p:spPr bwMode="auto">
          <a:xfrm>
            <a:off x="4603750" y="1762125"/>
            <a:ext cx="1079500" cy="1079500"/>
          </a:xfrm>
          <a:prstGeom prst="ellipse">
            <a:avLst/>
          </a:prstGeom>
          <a:gradFill rotWithShape="0">
            <a:gsLst>
              <a:gs pos="0">
                <a:srgbClr val="FEFF2A"/>
              </a:gs>
              <a:gs pos="100000">
                <a:srgbClr val="FEFF2A">
                  <a:gamma/>
                  <a:shade val="89804"/>
                  <a:invGamma/>
                </a:srgbClr>
              </a:gs>
            </a:gsLst>
            <a:path path="shape">
              <a:fillToRect l="50000" t="50000" r="50000" b="50000"/>
            </a:path>
          </a:gradFill>
          <a:ln>
            <a:noFill/>
          </a:ln>
          <a:effectLst>
            <a:outerShdw dist="107763" dir="2700000" algn="ctr" rotWithShape="0">
              <a:schemeClr val="bg2"/>
            </a:outerShdw>
          </a:effectLst>
          <a:extLst>
            <a:ext uri="{91240B29-F687-4F45-9708-019B960494DF}">
              <a14:hiddenLine xmlns:a14="http://schemas.microsoft.com/office/drawing/2010/main" w="25400">
                <a:solidFill>
                  <a:schemeClr val="tx2"/>
                </a:solidFill>
                <a:round/>
                <a:headEnd/>
                <a:tailEnd/>
              </a14:hiddenLine>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26630" name="Line 6"/>
          <p:cNvSpPr>
            <a:spLocks noChangeShapeType="1"/>
          </p:cNvSpPr>
          <p:nvPr/>
        </p:nvSpPr>
        <p:spPr bwMode="auto">
          <a:xfrm flipV="1">
            <a:off x="5462588" y="1984375"/>
            <a:ext cx="0" cy="635000"/>
          </a:xfrm>
          <a:prstGeom prst="line">
            <a:avLst/>
          </a:prstGeom>
          <a:noFill/>
          <a:ln w="127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26631" name="Line 7"/>
          <p:cNvSpPr>
            <a:spLocks noChangeShapeType="1"/>
          </p:cNvSpPr>
          <p:nvPr/>
        </p:nvSpPr>
        <p:spPr bwMode="auto">
          <a:xfrm flipV="1">
            <a:off x="6824663" y="2027238"/>
            <a:ext cx="0" cy="635000"/>
          </a:xfrm>
          <a:prstGeom prst="line">
            <a:avLst/>
          </a:prstGeom>
          <a:noFill/>
          <a:ln w="127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25608" name="Rectangle 8"/>
          <p:cNvSpPr>
            <a:spLocks noChangeArrowheads="1"/>
          </p:cNvSpPr>
          <p:nvPr/>
        </p:nvSpPr>
        <p:spPr bwMode="auto">
          <a:xfrm>
            <a:off x="4994276" y="2074864"/>
            <a:ext cx="600075"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lnSpc>
                <a:spcPts val="3500"/>
              </a:lnSpc>
              <a:tabLst>
                <a:tab pos="457200" algn="l"/>
                <a:tab pos="914400" algn="l"/>
                <a:tab pos="1371600" algn="l"/>
              </a:tabLst>
              <a:defRPr sz="2800">
                <a:solidFill>
                  <a:srgbClr val="FFFF00"/>
                </a:solidFill>
                <a:latin typeface="Arial" panose="020B0604020202020204" pitchFamily="34" charset="0"/>
              </a:defRPr>
            </a:lvl1pPr>
            <a:lvl2pPr marL="742950" indent="-285750">
              <a:lnSpc>
                <a:spcPts val="3500"/>
              </a:lnSpc>
              <a:tabLst>
                <a:tab pos="457200" algn="l"/>
                <a:tab pos="914400" algn="l"/>
                <a:tab pos="1371600" algn="l"/>
              </a:tabLst>
              <a:defRPr sz="2800">
                <a:solidFill>
                  <a:srgbClr val="FFFF00"/>
                </a:solidFill>
                <a:latin typeface="Arial" panose="020B0604020202020204" pitchFamily="34" charset="0"/>
              </a:defRPr>
            </a:lvl2pPr>
            <a:lvl3pPr marL="1143000" indent="-228600">
              <a:lnSpc>
                <a:spcPts val="3500"/>
              </a:lnSpc>
              <a:tabLst>
                <a:tab pos="457200" algn="l"/>
                <a:tab pos="914400" algn="l"/>
                <a:tab pos="1371600" algn="l"/>
              </a:tabLst>
              <a:defRPr sz="2800">
                <a:solidFill>
                  <a:srgbClr val="FFFF00"/>
                </a:solidFill>
                <a:latin typeface="Arial" panose="020B0604020202020204" pitchFamily="34" charset="0"/>
              </a:defRPr>
            </a:lvl3pPr>
            <a:lvl4pPr marL="1600200" indent="-228600">
              <a:lnSpc>
                <a:spcPts val="3500"/>
              </a:lnSpc>
              <a:tabLst>
                <a:tab pos="457200" algn="l"/>
                <a:tab pos="914400" algn="l"/>
                <a:tab pos="1371600" algn="l"/>
              </a:tabLst>
              <a:defRPr sz="2800">
                <a:solidFill>
                  <a:srgbClr val="FFFF00"/>
                </a:solidFill>
                <a:latin typeface="Arial" panose="020B0604020202020204" pitchFamily="34" charset="0"/>
              </a:defRPr>
            </a:lvl4pPr>
            <a:lvl5pPr marL="2057400" indent="-228600">
              <a:lnSpc>
                <a:spcPts val="3500"/>
              </a:lnSpc>
              <a:tabLst>
                <a:tab pos="457200" algn="l"/>
                <a:tab pos="914400" algn="l"/>
                <a:tab pos="1371600" algn="l"/>
              </a:tabLst>
              <a:defRPr sz="2800">
                <a:solidFill>
                  <a:srgbClr val="FFFF00"/>
                </a:solidFill>
                <a:latin typeface="Arial" panose="020B0604020202020204" pitchFamily="34" charset="0"/>
              </a:defRPr>
            </a:lvl5pPr>
            <a:lvl6pPr marL="25146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6pPr>
            <a:lvl7pPr marL="29718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7pPr>
            <a:lvl8pPr marL="34290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8pPr>
            <a:lvl9pPr marL="38862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9pPr>
          </a:lstStyle>
          <a:p>
            <a:pPr eaLnBrk="0" fontAlgn="base" hangingPunct="0">
              <a:lnSpc>
                <a:spcPts val="3600"/>
              </a:lnSpc>
              <a:spcBef>
                <a:spcPct val="0"/>
              </a:spcBef>
              <a:spcAft>
                <a:spcPct val="0"/>
              </a:spcAft>
            </a:pPr>
            <a:r>
              <a:rPr lang="en-US" altLang="en-US" sz="3000" b="1">
                <a:solidFill>
                  <a:srgbClr val="000000"/>
                </a:solidFill>
              </a:rPr>
              <a:t>H</a:t>
            </a:r>
          </a:p>
        </p:txBody>
      </p:sp>
      <p:sp>
        <p:nvSpPr>
          <p:cNvPr id="25609" name="Rectangle 9"/>
          <p:cNvSpPr>
            <a:spLocks noChangeArrowheads="1"/>
          </p:cNvSpPr>
          <p:nvPr/>
        </p:nvSpPr>
        <p:spPr bwMode="auto">
          <a:xfrm>
            <a:off x="6935789" y="2060575"/>
            <a:ext cx="600075"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lnSpc>
                <a:spcPts val="3500"/>
              </a:lnSpc>
              <a:tabLst>
                <a:tab pos="457200" algn="l"/>
                <a:tab pos="914400" algn="l"/>
                <a:tab pos="1371600" algn="l"/>
              </a:tabLst>
              <a:defRPr sz="2800">
                <a:solidFill>
                  <a:srgbClr val="FFFF00"/>
                </a:solidFill>
                <a:latin typeface="Arial" panose="020B0604020202020204" pitchFamily="34" charset="0"/>
              </a:defRPr>
            </a:lvl1pPr>
            <a:lvl2pPr marL="742950" indent="-285750">
              <a:lnSpc>
                <a:spcPts val="3500"/>
              </a:lnSpc>
              <a:tabLst>
                <a:tab pos="457200" algn="l"/>
                <a:tab pos="914400" algn="l"/>
                <a:tab pos="1371600" algn="l"/>
              </a:tabLst>
              <a:defRPr sz="2800">
                <a:solidFill>
                  <a:srgbClr val="FFFF00"/>
                </a:solidFill>
                <a:latin typeface="Arial" panose="020B0604020202020204" pitchFamily="34" charset="0"/>
              </a:defRPr>
            </a:lvl2pPr>
            <a:lvl3pPr marL="1143000" indent="-228600">
              <a:lnSpc>
                <a:spcPts val="3500"/>
              </a:lnSpc>
              <a:tabLst>
                <a:tab pos="457200" algn="l"/>
                <a:tab pos="914400" algn="l"/>
                <a:tab pos="1371600" algn="l"/>
              </a:tabLst>
              <a:defRPr sz="2800">
                <a:solidFill>
                  <a:srgbClr val="FFFF00"/>
                </a:solidFill>
                <a:latin typeface="Arial" panose="020B0604020202020204" pitchFamily="34" charset="0"/>
              </a:defRPr>
            </a:lvl3pPr>
            <a:lvl4pPr marL="1600200" indent="-228600">
              <a:lnSpc>
                <a:spcPts val="3500"/>
              </a:lnSpc>
              <a:tabLst>
                <a:tab pos="457200" algn="l"/>
                <a:tab pos="914400" algn="l"/>
                <a:tab pos="1371600" algn="l"/>
              </a:tabLst>
              <a:defRPr sz="2800">
                <a:solidFill>
                  <a:srgbClr val="FFFF00"/>
                </a:solidFill>
                <a:latin typeface="Arial" panose="020B0604020202020204" pitchFamily="34" charset="0"/>
              </a:defRPr>
            </a:lvl4pPr>
            <a:lvl5pPr marL="2057400" indent="-228600">
              <a:lnSpc>
                <a:spcPts val="3500"/>
              </a:lnSpc>
              <a:tabLst>
                <a:tab pos="457200" algn="l"/>
                <a:tab pos="914400" algn="l"/>
                <a:tab pos="1371600" algn="l"/>
              </a:tabLst>
              <a:defRPr sz="2800">
                <a:solidFill>
                  <a:srgbClr val="FFFF00"/>
                </a:solidFill>
                <a:latin typeface="Arial" panose="020B0604020202020204" pitchFamily="34" charset="0"/>
              </a:defRPr>
            </a:lvl5pPr>
            <a:lvl6pPr marL="25146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6pPr>
            <a:lvl7pPr marL="29718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7pPr>
            <a:lvl8pPr marL="34290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8pPr>
            <a:lvl9pPr marL="38862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9pPr>
          </a:lstStyle>
          <a:p>
            <a:pPr eaLnBrk="0" fontAlgn="base" hangingPunct="0">
              <a:lnSpc>
                <a:spcPts val="3600"/>
              </a:lnSpc>
              <a:spcBef>
                <a:spcPct val="0"/>
              </a:spcBef>
              <a:spcAft>
                <a:spcPct val="0"/>
              </a:spcAft>
            </a:pPr>
            <a:r>
              <a:rPr lang="en-US" altLang="en-US" sz="3000" b="1">
                <a:solidFill>
                  <a:srgbClr val="000000"/>
                </a:solidFill>
              </a:rPr>
              <a:t>H</a:t>
            </a:r>
          </a:p>
        </p:txBody>
      </p:sp>
      <p:sp>
        <p:nvSpPr>
          <p:cNvPr id="26634" name="Line 10"/>
          <p:cNvSpPr>
            <a:spLocks noChangeShapeType="1"/>
          </p:cNvSpPr>
          <p:nvPr/>
        </p:nvSpPr>
        <p:spPr bwMode="auto">
          <a:xfrm flipV="1">
            <a:off x="5068888" y="7126288"/>
            <a:ext cx="0" cy="635000"/>
          </a:xfrm>
          <a:prstGeom prst="line">
            <a:avLst/>
          </a:prstGeom>
          <a:noFill/>
          <a:ln w="1270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26635" name="Rectangle 11"/>
          <p:cNvSpPr>
            <a:spLocks noChangeArrowheads="1"/>
          </p:cNvSpPr>
          <p:nvPr/>
        </p:nvSpPr>
        <p:spPr bwMode="auto">
          <a:xfrm>
            <a:off x="2376489" y="3143250"/>
            <a:ext cx="7450137"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tabLst>
                <a:tab pos="457200" algn="l"/>
                <a:tab pos="914400" algn="l"/>
                <a:tab pos="1371600" algn="l"/>
              </a:tabLst>
              <a:defRPr sz="2400">
                <a:solidFill>
                  <a:schemeClr val="tx1"/>
                </a:solidFill>
                <a:latin typeface="Times" panose="02020603050405020304" pitchFamily="18" charset="0"/>
              </a:defRPr>
            </a:lvl1pPr>
            <a:lvl2pPr>
              <a:tabLst>
                <a:tab pos="457200" algn="l"/>
                <a:tab pos="914400" algn="l"/>
                <a:tab pos="1371600" algn="l"/>
              </a:tabLst>
              <a:defRPr sz="2400">
                <a:solidFill>
                  <a:schemeClr val="tx1"/>
                </a:solidFill>
                <a:latin typeface="Times" panose="02020603050405020304" pitchFamily="18" charset="0"/>
              </a:defRPr>
            </a:lvl2pPr>
            <a:lvl3pPr>
              <a:tabLst>
                <a:tab pos="457200" algn="l"/>
                <a:tab pos="914400" algn="l"/>
                <a:tab pos="1371600" algn="l"/>
              </a:tabLst>
              <a:defRPr sz="2400">
                <a:solidFill>
                  <a:schemeClr val="tx1"/>
                </a:solidFill>
                <a:latin typeface="Times" panose="02020603050405020304" pitchFamily="18" charset="0"/>
              </a:defRPr>
            </a:lvl3pPr>
            <a:lvl4pPr>
              <a:tabLst>
                <a:tab pos="457200" algn="l"/>
                <a:tab pos="914400" algn="l"/>
                <a:tab pos="1371600" algn="l"/>
              </a:tabLst>
              <a:defRPr sz="2400">
                <a:solidFill>
                  <a:schemeClr val="tx1"/>
                </a:solidFill>
                <a:latin typeface="Times" panose="02020603050405020304" pitchFamily="18" charset="0"/>
              </a:defRPr>
            </a:lvl4pPr>
            <a:lvl5pPr>
              <a:tabLst>
                <a:tab pos="457200" algn="l"/>
                <a:tab pos="914400" algn="l"/>
                <a:tab pos="1371600" algn="l"/>
              </a:tabLst>
              <a:defRPr sz="2400">
                <a:solidFill>
                  <a:schemeClr val="tx1"/>
                </a:solidFill>
                <a:latin typeface="Times" panose="02020603050405020304" pitchFamily="18" charset="0"/>
              </a:defRPr>
            </a:lvl5pPr>
            <a:lvl6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6pPr>
            <a:lvl7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7pPr>
            <a:lvl8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8pPr>
            <a:lvl9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9pPr>
          </a:lstStyle>
          <a:p>
            <a:pPr algn="ctr" eaLnBrk="0" fontAlgn="base" hangingPunct="0">
              <a:lnSpc>
                <a:spcPts val="3600"/>
              </a:lnSpc>
              <a:spcBef>
                <a:spcPct val="0"/>
              </a:spcBef>
              <a:spcAft>
                <a:spcPct val="0"/>
              </a:spcAft>
              <a:defRPr/>
            </a:pPr>
            <a:r>
              <a:rPr lang="en-US" altLang="en-US" sz="2800" i="1">
                <a:solidFill>
                  <a:srgbClr val="FFFF00"/>
                </a:solidFill>
                <a:effectLst>
                  <a:outerShdw blurRad="38100" dist="38100" dir="2700000" algn="tl">
                    <a:srgbClr val="000000"/>
                  </a:outerShdw>
                </a:effectLst>
                <a:latin typeface="Arial" panose="020B0604020202020204" pitchFamily="34" charset="0"/>
              </a:rPr>
              <a:t>in-phase overlap of two half-filled</a:t>
            </a:r>
            <a:br>
              <a:rPr lang="en-US" altLang="en-US" sz="2800" i="1">
                <a:solidFill>
                  <a:srgbClr val="FFFF00"/>
                </a:solidFill>
                <a:effectLst>
                  <a:outerShdw blurRad="38100" dist="38100" dir="2700000" algn="tl">
                    <a:srgbClr val="000000"/>
                  </a:outerShdw>
                </a:effectLst>
                <a:latin typeface="Arial" panose="020B0604020202020204" pitchFamily="34" charset="0"/>
              </a:rPr>
            </a:br>
            <a:r>
              <a:rPr lang="en-US" altLang="en-US" sz="2800" i="1">
                <a:solidFill>
                  <a:srgbClr val="FFFF00"/>
                </a:solidFill>
                <a:effectLst>
                  <a:outerShdw blurRad="38100" dist="38100" dir="2700000" algn="tl">
                    <a:srgbClr val="000000"/>
                  </a:outerShdw>
                </a:effectLst>
                <a:latin typeface="Arial" panose="020B0604020202020204" pitchFamily="34" charset="0"/>
              </a:rPr>
              <a:t>hydrogen 1s orbitals</a:t>
            </a:r>
          </a:p>
        </p:txBody>
      </p:sp>
      <p:sp>
        <p:nvSpPr>
          <p:cNvPr id="26636" name="Rectangle 12"/>
          <p:cNvSpPr>
            <a:spLocks noChangeArrowheads="1"/>
          </p:cNvSpPr>
          <p:nvPr/>
        </p:nvSpPr>
        <p:spPr bwMode="auto">
          <a:xfrm>
            <a:off x="4408489" y="5854700"/>
            <a:ext cx="3354387"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tabLst>
                <a:tab pos="457200" algn="l"/>
                <a:tab pos="914400" algn="l"/>
                <a:tab pos="1371600" algn="l"/>
              </a:tabLst>
              <a:defRPr sz="2400">
                <a:solidFill>
                  <a:schemeClr val="tx1"/>
                </a:solidFill>
                <a:latin typeface="Times" panose="02020603050405020304" pitchFamily="18" charset="0"/>
              </a:defRPr>
            </a:lvl1pPr>
            <a:lvl2pPr>
              <a:tabLst>
                <a:tab pos="457200" algn="l"/>
                <a:tab pos="914400" algn="l"/>
                <a:tab pos="1371600" algn="l"/>
              </a:tabLst>
              <a:defRPr sz="2400">
                <a:solidFill>
                  <a:schemeClr val="tx1"/>
                </a:solidFill>
                <a:latin typeface="Times" panose="02020603050405020304" pitchFamily="18" charset="0"/>
              </a:defRPr>
            </a:lvl2pPr>
            <a:lvl3pPr>
              <a:tabLst>
                <a:tab pos="457200" algn="l"/>
                <a:tab pos="914400" algn="l"/>
                <a:tab pos="1371600" algn="l"/>
              </a:tabLst>
              <a:defRPr sz="2400">
                <a:solidFill>
                  <a:schemeClr val="tx1"/>
                </a:solidFill>
                <a:latin typeface="Times" panose="02020603050405020304" pitchFamily="18" charset="0"/>
              </a:defRPr>
            </a:lvl3pPr>
            <a:lvl4pPr>
              <a:tabLst>
                <a:tab pos="457200" algn="l"/>
                <a:tab pos="914400" algn="l"/>
                <a:tab pos="1371600" algn="l"/>
              </a:tabLst>
              <a:defRPr sz="2400">
                <a:solidFill>
                  <a:schemeClr val="tx1"/>
                </a:solidFill>
                <a:latin typeface="Times" panose="02020603050405020304" pitchFamily="18" charset="0"/>
              </a:defRPr>
            </a:lvl4pPr>
            <a:lvl5pPr>
              <a:tabLst>
                <a:tab pos="457200" algn="l"/>
                <a:tab pos="914400" algn="l"/>
                <a:tab pos="1371600" algn="l"/>
              </a:tabLst>
              <a:defRPr sz="2400">
                <a:solidFill>
                  <a:schemeClr val="tx1"/>
                </a:solidFill>
                <a:latin typeface="Times" panose="02020603050405020304" pitchFamily="18" charset="0"/>
              </a:defRPr>
            </a:lvl5pPr>
            <a:lvl6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6pPr>
            <a:lvl7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7pPr>
            <a:lvl8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8pPr>
            <a:lvl9pPr fontAlgn="base">
              <a:spcBef>
                <a:spcPct val="0"/>
              </a:spcBef>
              <a:spcAft>
                <a:spcPct val="0"/>
              </a:spcAft>
              <a:tabLst>
                <a:tab pos="457200" algn="l"/>
                <a:tab pos="914400" algn="l"/>
                <a:tab pos="1371600" algn="l"/>
              </a:tabLst>
              <a:defRPr sz="2400">
                <a:solidFill>
                  <a:schemeClr val="tx1"/>
                </a:solidFill>
                <a:latin typeface="Times" panose="02020603050405020304" pitchFamily="18" charset="0"/>
              </a:defRPr>
            </a:lvl9pPr>
          </a:lstStyle>
          <a:p>
            <a:pPr algn="ctr" eaLnBrk="0" fontAlgn="base" hangingPunct="0">
              <a:lnSpc>
                <a:spcPts val="2800"/>
              </a:lnSpc>
              <a:spcBef>
                <a:spcPct val="0"/>
              </a:spcBef>
              <a:spcAft>
                <a:spcPct val="0"/>
              </a:spcAft>
              <a:defRPr/>
            </a:pPr>
            <a:r>
              <a:rPr lang="en-US" altLang="en-US" sz="2800">
                <a:solidFill>
                  <a:srgbClr val="00FFFF"/>
                </a:solidFill>
                <a:effectLst>
                  <a:outerShdw blurRad="38100" dist="38100" dir="2700000" algn="tl">
                    <a:srgbClr val="000000"/>
                  </a:outerShdw>
                </a:effectLst>
                <a:latin typeface="Symbol" panose="05050102010706020507" pitchFamily="18" charset="2"/>
              </a:rPr>
              <a:t>s</a:t>
            </a:r>
            <a:r>
              <a:rPr lang="en-US" altLang="en-US" sz="2800">
                <a:solidFill>
                  <a:srgbClr val="00FFFF"/>
                </a:solidFill>
                <a:effectLst>
                  <a:outerShdw blurRad="38100" dist="38100" dir="2700000" algn="tl">
                    <a:srgbClr val="000000"/>
                  </a:outerShdw>
                </a:effectLst>
                <a:latin typeface="Arial" panose="020B0604020202020204" pitchFamily="34" charset="0"/>
              </a:rPr>
              <a:t> bond of H</a:t>
            </a:r>
            <a:r>
              <a:rPr lang="en-US" altLang="en-US" sz="2800" baseline="-25000">
                <a:solidFill>
                  <a:srgbClr val="00FFFF"/>
                </a:solidFill>
                <a:effectLst>
                  <a:outerShdw blurRad="38100" dist="38100" dir="2700000" algn="tl">
                    <a:srgbClr val="000000"/>
                  </a:outerShdw>
                </a:effectLst>
                <a:latin typeface="Arial" panose="020B0604020202020204" pitchFamily="34" charset="0"/>
              </a:rPr>
              <a:t>2</a:t>
            </a:r>
          </a:p>
        </p:txBody>
      </p:sp>
      <p:sp>
        <p:nvSpPr>
          <p:cNvPr id="26637" name="Oval 13"/>
          <p:cNvSpPr>
            <a:spLocks noChangeArrowheads="1"/>
          </p:cNvSpPr>
          <p:nvPr/>
        </p:nvSpPr>
        <p:spPr bwMode="auto">
          <a:xfrm>
            <a:off x="5159376" y="4333876"/>
            <a:ext cx="1889125" cy="1158875"/>
          </a:xfrm>
          <a:prstGeom prst="ellipse">
            <a:avLst/>
          </a:prstGeom>
          <a:gradFill rotWithShape="0">
            <a:gsLst>
              <a:gs pos="0">
                <a:srgbClr val="FEFF2A"/>
              </a:gs>
              <a:gs pos="100000">
                <a:srgbClr val="FEFF2A">
                  <a:gamma/>
                  <a:shade val="89804"/>
                  <a:invGamma/>
                </a:srgbClr>
              </a:gs>
            </a:gsLst>
            <a:path path="shape">
              <a:fillToRect l="50000" t="50000" r="50000" b="50000"/>
            </a:path>
          </a:gradFill>
          <a:ln>
            <a:noFill/>
          </a:ln>
          <a:effectLst>
            <a:outerShdw dist="107763" dir="2700000" algn="ctr" rotWithShape="0">
              <a:schemeClr val="bg2"/>
            </a:outerShdw>
          </a:effectLst>
          <a:extLst>
            <a:ext uri="{91240B29-F687-4F45-9708-019B960494DF}">
              <a14:hiddenLine xmlns:a14="http://schemas.microsoft.com/office/drawing/2010/main" w="25400">
                <a:solidFill>
                  <a:schemeClr val="tx2"/>
                </a:solidFill>
                <a:round/>
                <a:headEnd/>
                <a:tailEnd/>
              </a14:hiddenLine>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26638" name="Line 14"/>
          <p:cNvSpPr>
            <a:spLocks noChangeShapeType="1"/>
          </p:cNvSpPr>
          <p:nvPr/>
        </p:nvSpPr>
        <p:spPr bwMode="auto">
          <a:xfrm flipV="1">
            <a:off x="6229350" y="4632325"/>
            <a:ext cx="0" cy="635000"/>
          </a:xfrm>
          <a:prstGeom prst="line">
            <a:avLst/>
          </a:prstGeom>
          <a:noFill/>
          <a:ln w="127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26639" name="Line 15"/>
          <p:cNvSpPr>
            <a:spLocks noChangeShapeType="1"/>
          </p:cNvSpPr>
          <p:nvPr/>
        </p:nvSpPr>
        <p:spPr bwMode="auto">
          <a:xfrm flipV="1">
            <a:off x="6027738" y="4603750"/>
            <a:ext cx="0" cy="635000"/>
          </a:xfrm>
          <a:prstGeom prst="line">
            <a:avLst/>
          </a:prstGeom>
          <a:noFill/>
          <a:ln w="127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25616" name="Rectangle 16"/>
          <p:cNvSpPr>
            <a:spLocks noChangeArrowheads="1"/>
          </p:cNvSpPr>
          <p:nvPr/>
        </p:nvSpPr>
        <p:spPr bwMode="auto">
          <a:xfrm>
            <a:off x="5575301" y="4687889"/>
            <a:ext cx="600075"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lnSpc>
                <a:spcPts val="3500"/>
              </a:lnSpc>
              <a:tabLst>
                <a:tab pos="457200" algn="l"/>
                <a:tab pos="914400" algn="l"/>
                <a:tab pos="1371600" algn="l"/>
              </a:tabLst>
              <a:defRPr sz="2800">
                <a:solidFill>
                  <a:srgbClr val="FFFF00"/>
                </a:solidFill>
                <a:latin typeface="Arial" panose="020B0604020202020204" pitchFamily="34" charset="0"/>
              </a:defRPr>
            </a:lvl1pPr>
            <a:lvl2pPr marL="742950" indent="-285750">
              <a:lnSpc>
                <a:spcPts val="3500"/>
              </a:lnSpc>
              <a:tabLst>
                <a:tab pos="457200" algn="l"/>
                <a:tab pos="914400" algn="l"/>
                <a:tab pos="1371600" algn="l"/>
              </a:tabLst>
              <a:defRPr sz="2800">
                <a:solidFill>
                  <a:srgbClr val="FFFF00"/>
                </a:solidFill>
                <a:latin typeface="Arial" panose="020B0604020202020204" pitchFamily="34" charset="0"/>
              </a:defRPr>
            </a:lvl2pPr>
            <a:lvl3pPr marL="1143000" indent="-228600">
              <a:lnSpc>
                <a:spcPts val="3500"/>
              </a:lnSpc>
              <a:tabLst>
                <a:tab pos="457200" algn="l"/>
                <a:tab pos="914400" algn="l"/>
                <a:tab pos="1371600" algn="l"/>
              </a:tabLst>
              <a:defRPr sz="2800">
                <a:solidFill>
                  <a:srgbClr val="FFFF00"/>
                </a:solidFill>
                <a:latin typeface="Arial" panose="020B0604020202020204" pitchFamily="34" charset="0"/>
              </a:defRPr>
            </a:lvl3pPr>
            <a:lvl4pPr marL="1600200" indent="-228600">
              <a:lnSpc>
                <a:spcPts val="3500"/>
              </a:lnSpc>
              <a:tabLst>
                <a:tab pos="457200" algn="l"/>
                <a:tab pos="914400" algn="l"/>
                <a:tab pos="1371600" algn="l"/>
              </a:tabLst>
              <a:defRPr sz="2800">
                <a:solidFill>
                  <a:srgbClr val="FFFF00"/>
                </a:solidFill>
                <a:latin typeface="Arial" panose="020B0604020202020204" pitchFamily="34" charset="0"/>
              </a:defRPr>
            </a:lvl4pPr>
            <a:lvl5pPr marL="2057400" indent="-228600">
              <a:lnSpc>
                <a:spcPts val="3500"/>
              </a:lnSpc>
              <a:tabLst>
                <a:tab pos="457200" algn="l"/>
                <a:tab pos="914400" algn="l"/>
                <a:tab pos="1371600" algn="l"/>
              </a:tabLst>
              <a:defRPr sz="2800">
                <a:solidFill>
                  <a:srgbClr val="FFFF00"/>
                </a:solidFill>
                <a:latin typeface="Arial" panose="020B0604020202020204" pitchFamily="34" charset="0"/>
              </a:defRPr>
            </a:lvl5pPr>
            <a:lvl6pPr marL="25146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6pPr>
            <a:lvl7pPr marL="29718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7pPr>
            <a:lvl8pPr marL="34290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8pPr>
            <a:lvl9pPr marL="38862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9pPr>
          </a:lstStyle>
          <a:p>
            <a:pPr eaLnBrk="0" fontAlgn="base" hangingPunct="0">
              <a:lnSpc>
                <a:spcPts val="3600"/>
              </a:lnSpc>
              <a:spcBef>
                <a:spcPct val="0"/>
              </a:spcBef>
              <a:spcAft>
                <a:spcPct val="0"/>
              </a:spcAft>
            </a:pPr>
            <a:r>
              <a:rPr lang="en-US" altLang="en-US" sz="3000" b="1">
                <a:solidFill>
                  <a:srgbClr val="000000"/>
                </a:solidFill>
              </a:rPr>
              <a:t>H</a:t>
            </a:r>
          </a:p>
        </p:txBody>
      </p:sp>
      <p:sp>
        <p:nvSpPr>
          <p:cNvPr id="25617" name="Rectangle 17"/>
          <p:cNvSpPr>
            <a:spLocks noChangeArrowheads="1"/>
          </p:cNvSpPr>
          <p:nvPr/>
        </p:nvSpPr>
        <p:spPr bwMode="auto">
          <a:xfrm>
            <a:off x="6370639" y="4673600"/>
            <a:ext cx="600075"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lnSpc>
                <a:spcPts val="3500"/>
              </a:lnSpc>
              <a:tabLst>
                <a:tab pos="457200" algn="l"/>
                <a:tab pos="914400" algn="l"/>
                <a:tab pos="1371600" algn="l"/>
              </a:tabLst>
              <a:defRPr sz="2800">
                <a:solidFill>
                  <a:srgbClr val="FFFF00"/>
                </a:solidFill>
                <a:latin typeface="Arial" panose="020B0604020202020204" pitchFamily="34" charset="0"/>
              </a:defRPr>
            </a:lvl1pPr>
            <a:lvl2pPr marL="742950" indent="-285750">
              <a:lnSpc>
                <a:spcPts val="3500"/>
              </a:lnSpc>
              <a:tabLst>
                <a:tab pos="457200" algn="l"/>
                <a:tab pos="914400" algn="l"/>
                <a:tab pos="1371600" algn="l"/>
              </a:tabLst>
              <a:defRPr sz="2800">
                <a:solidFill>
                  <a:srgbClr val="FFFF00"/>
                </a:solidFill>
                <a:latin typeface="Arial" panose="020B0604020202020204" pitchFamily="34" charset="0"/>
              </a:defRPr>
            </a:lvl2pPr>
            <a:lvl3pPr marL="1143000" indent="-228600">
              <a:lnSpc>
                <a:spcPts val="3500"/>
              </a:lnSpc>
              <a:tabLst>
                <a:tab pos="457200" algn="l"/>
                <a:tab pos="914400" algn="l"/>
                <a:tab pos="1371600" algn="l"/>
              </a:tabLst>
              <a:defRPr sz="2800">
                <a:solidFill>
                  <a:srgbClr val="FFFF00"/>
                </a:solidFill>
                <a:latin typeface="Arial" panose="020B0604020202020204" pitchFamily="34" charset="0"/>
              </a:defRPr>
            </a:lvl3pPr>
            <a:lvl4pPr marL="1600200" indent="-228600">
              <a:lnSpc>
                <a:spcPts val="3500"/>
              </a:lnSpc>
              <a:tabLst>
                <a:tab pos="457200" algn="l"/>
                <a:tab pos="914400" algn="l"/>
                <a:tab pos="1371600" algn="l"/>
              </a:tabLst>
              <a:defRPr sz="2800">
                <a:solidFill>
                  <a:srgbClr val="FFFF00"/>
                </a:solidFill>
                <a:latin typeface="Arial" panose="020B0604020202020204" pitchFamily="34" charset="0"/>
              </a:defRPr>
            </a:lvl4pPr>
            <a:lvl5pPr marL="2057400" indent="-228600">
              <a:lnSpc>
                <a:spcPts val="3500"/>
              </a:lnSpc>
              <a:tabLst>
                <a:tab pos="457200" algn="l"/>
                <a:tab pos="914400" algn="l"/>
                <a:tab pos="1371600" algn="l"/>
              </a:tabLst>
              <a:defRPr sz="2800">
                <a:solidFill>
                  <a:srgbClr val="FFFF00"/>
                </a:solidFill>
                <a:latin typeface="Arial" panose="020B0604020202020204" pitchFamily="34" charset="0"/>
              </a:defRPr>
            </a:lvl5pPr>
            <a:lvl6pPr marL="25146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6pPr>
            <a:lvl7pPr marL="29718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7pPr>
            <a:lvl8pPr marL="34290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8pPr>
            <a:lvl9pPr marL="38862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9pPr>
          </a:lstStyle>
          <a:p>
            <a:pPr eaLnBrk="0" fontAlgn="base" hangingPunct="0">
              <a:lnSpc>
                <a:spcPts val="3600"/>
              </a:lnSpc>
              <a:spcBef>
                <a:spcPct val="0"/>
              </a:spcBef>
              <a:spcAft>
                <a:spcPct val="0"/>
              </a:spcAft>
            </a:pPr>
            <a:r>
              <a:rPr lang="en-US" altLang="en-US" sz="3000" b="1">
                <a:solidFill>
                  <a:srgbClr val="000000"/>
                </a:solidFill>
              </a:rPr>
              <a:t>H</a:t>
            </a:r>
          </a:p>
        </p:txBody>
      </p:sp>
      <p:sp>
        <p:nvSpPr>
          <p:cNvPr id="26642" name="Rectangle 18"/>
          <p:cNvSpPr>
            <a:spLocks noGrp="1" noChangeArrowheads="1"/>
          </p:cNvSpPr>
          <p:nvPr>
            <p:ph type="title"/>
          </p:nvPr>
        </p:nvSpPr>
        <p:spPr>
          <a:ln cap="flat"/>
        </p:spPr>
        <p:txBody>
          <a:bodyPr/>
          <a:lstStyle/>
          <a:p>
            <a:pPr>
              <a:defRPr/>
            </a:pPr>
            <a:r>
              <a:rPr lang="en-US" altLang="en-US"/>
              <a:t>Valence Bond Model</a:t>
            </a:r>
          </a:p>
        </p:txBody>
      </p:sp>
    </p:spTree>
    <p:extLst>
      <p:ext uri="{BB962C8B-B14F-4D97-AF65-F5344CB8AC3E}">
        <p14:creationId xmlns:p14="http://schemas.microsoft.com/office/powerpoint/2010/main" val="2353445581"/>
      </p:ext>
    </p:extLst>
  </p:cSld>
  <p:clrMapOvr>
    <a:overrideClrMapping bg1="dk2" tx1="lt1" bg2="dk1" tx2="lt2" accent1="accent1" accent2="accent2" accent3="accent3" accent4="accent4" accent5="accent5" accent6="accent6" hlink="hlink" folHlink="folHlink"/>
  </p:clrMapOvr>
  <p:transition spd="slow">
    <p:wipe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C41AA0-0379-48FB-99FA-321E217A93A6}"/>
              </a:ext>
            </a:extLst>
          </p:cNvPr>
          <p:cNvSpPr txBox="1"/>
          <p:nvPr/>
        </p:nvSpPr>
        <p:spPr>
          <a:xfrm>
            <a:off x="207064" y="20155"/>
            <a:ext cx="1993281" cy="847604"/>
          </a:xfrm>
          <a:prstGeom prst="rect">
            <a:avLst/>
          </a:prstGeom>
          <a:noFill/>
        </p:spPr>
        <p:txBody>
          <a:bodyPr wrap="square">
            <a:spAutoFit/>
          </a:bodyPr>
          <a:lstStyle/>
          <a:p>
            <a:pPr marL="0" marR="0">
              <a:lnSpc>
                <a:spcPct val="107000"/>
              </a:lnSpc>
              <a:spcBef>
                <a:spcPts val="0"/>
              </a:spcBef>
              <a:spcAft>
                <a:spcPts val="800"/>
              </a:spcAft>
            </a:pPr>
            <a:r>
              <a:rPr lang="en-US" sz="4800" dirty="0">
                <a:effectLst/>
                <a:latin typeface="Calibri" panose="020F0502020204030204" pitchFamily="34" charset="0"/>
                <a:ea typeface="Calibri" panose="020F0502020204030204" pitchFamily="34" charset="0"/>
                <a:cs typeface="Arial" panose="020B0604020202020204" pitchFamily="34" charset="0"/>
              </a:rPr>
              <a:t>O</a:t>
            </a:r>
            <a:r>
              <a:rPr lang="en-US" sz="4800" dirty="0">
                <a:solidFill>
                  <a:schemeClr val="accent6"/>
                </a:solidFill>
                <a:effectLst/>
                <a:latin typeface="Calibri" panose="020F0502020204030204" pitchFamily="34" charset="0"/>
                <a:ea typeface="Calibri" panose="020F0502020204030204" pitchFamily="34" charset="0"/>
                <a:cs typeface="Arial" panose="020B0604020202020204" pitchFamily="34" charset="0"/>
              </a:rPr>
              <a:t>S</a:t>
            </a:r>
            <a:r>
              <a:rPr lang="en-US" sz="4800" dirty="0">
                <a:effectLst/>
                <a:latin typeface="Calibri" panose="020F0502020204030204" pitchFamily="34" charset="0"/>
                <a:ea typeface="Calibri" panose="020F0502020204030204" pitchFamily="34" charset="0"/>
                <a:cs typeface="Arial" panose="020B0604020202020204" pitchFamily="34" charset="0"/>
              </a:rPr>
              <a:t>F</a:t>
            </a:r>
            <a:r>
              <a:rPr lang="en-US" sz="4800" baseline="-25000" dirty="0">
                <a:effectLst/>
                <a:latin typeface="Calibri" panose="020F0502020204030204" pitchFamily="34" charset="0"/>
                <a:ea typeface="Calibri" panose="020F0502020204030204" pitchFamily="34" charset="0"/>
                <a:cs typeface="Arial" panose="020B0604020202020204" pitchFamily="34" charset="0"/>
              </a:rPr>
              <a:t>4</a:t>
            </a:r>
            <a:endParaRPr lang="en-US" sz="4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2978B22-F792-7181-78CE-81CCF4174183}"/>
              </a:ext>
            </a:extLst>
          </p:cNvPr>
          <p:cNvPicPr>
            <a:picLocks noChangeAspect="1"/>
          </p:cNvPicPr>
          <p:nvPr/>
        </p:nvPicPr>
        <p:blipFill>
          <a:blip r:embed="rId2"/>
          <a:stretch>
            <a:fillRect/>
          </a:stretch>
        </p:blipFill>
        <p:spPr>
          <a:xfrm>
            <a:off x="207064" y="1435542"/>
            <a:ext cx="11918675" cy="5724354"/>
          </a:xfrm>
          <a:prstGeom prst="rect">
            <a:avLst/>
          </a:prstGeom>
        </p:spPr>
      </p:pic>
    </p:spTree>
    <p:extLst>
      <p:ext uri="{BB962C8B-B14F-4D97-AF65-F5344CB8AC3E}">
        <p14:creationId xmlns:p14="http://schemas.microsoft.com/office/powerpoint/2010/main" val="18857873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2CA6C1-CF88-44C2-A56F-3FB630B52392}"/>
              </a:ext>
            </a:extLst>
          </p:cNvPr>
          <p:cNvPicPr>
            <a:picLocks noChangeAspect="1"/>
          </p:cNvPicPr>
          <p:nvPr/>
        </p:nvPicPr>
        <p:blipFill>
          <a:blip r:embed="rId2"/>
          <a:stretch>
            <a:fillRect/>
          </a:stretch>
        </p:blipFill>
        <p:spPr>
          <a:xfrm>
            <a:off x="1193181" y="1146039"/>
            <a:ext cx="10285341" cy="2282961"/>
          </a:xfrm>
          <a:prstGeom prst="rect">
            <a:avLst/>
          </a:prstGeom>
        </p:spPr>
      </p:pic>
      <p:sp>
        <p:nvSpPr>
          <p:cNvPr id="5" name="TextBox 4">
            <a:extLst>
              <a:ext uri="{FF2B5EF4-FFF2-40B4-BE49-F238E27FC236}">
                <a16:creationId xmlns:a16="http://schemas.microsoft.com/office/drawing/2014/main" id="{9AB99667-AA6F-4EAE-A706-F0F6F5B433C2}"/>
              </a:ext>
            </a:extLst>
          </p:cNvPr>
          <p:cNvSpPr txBox="1"/>
          <p:nvPr/>
        </p:nvSpPr>
        <p:spPr>
          <a:xfrm>
            <a:off x="259267" y="1580064"/>
            <a:ext cx="933914" cy="707886"/>
          </a:xfrm>
          <a:prstGeom prst="rect">
            <a:avLst/>
          </a:prstGeom>
          <a:noFill/>
        </p:spPr>
        <p:txBody>
          <a:bodyPr wrap="square">
            <a:spAutoFit/>
          </a:bodyPr>
          <a:lstStyle/>
          <a:p>
            <a:r>
              <a:rPr lang="ar-SA" sz="1800" b="0" i="0" dirty="0">
                <a:solidFill>
                  <a:schemeClr val="accent5"/>
                </a:solidFill>
                <a:effectLst/>
                <a:latin typeface="tahoma" panose="020B0604030504040204" pitchFamily="34" charset="0"/>
                <a:cs typeface="B Nazanin" panose="00000400000000000000" pitchFamily="2" charset="-78"/>
              </a:rPr>
              <a:t> </a:t>
            </a:r>
            <a:r>
              <a:rPr lang="en-US" sz="4000" b="0" i="0" dirty="0">
                <a:solidFill>
                  <a:schemeClr val="accent5"/>
                </a:solidFill>
                <a:effectLst/>
                <a:latin typeface="tahoma" panose="020B0604030504040204" pitchFamily="34" charset="0"/>
                <a:cs typeface="B Nazanin" panose="00000400000000000000" pitchFamily="2" charset="-78"/>
              </a:rPr>
              <a:t>P:</a:t>
            </a:r>
            <a:endParaRPr lang="en-US" sz="4000" dirty="0"/>
          </a:p>
        </p:txBody>
      </p:sp>
      <p:pic>
        <p:nvPicPr>
          <p:cNvPr id="7" name="Picture 6">
            <a:extLst>
              <a:ext uri="{FF2B5EF4-FFF2-40B4-BE49-F238E27FC236}">
                <a16:creationId xmlns:a16="http://schemas.microsoft.com/office/drawing/2014/main" id="{C9C0FC84-338F-4E14-BF6A-B2BF1D51CE24}"/>
              </a:ext>
            </a:extLst>
          </p:cNvPr>
          <p:cNvPicPr>
            <a:picLocks noChangeAspect="1"/>
          </p:cNvPicPr>
          <p:nvPr/>
        </p:nvPicPr>
        <p:blipFill>
          <a:blip r:embed="rId3"/>
          <a:stretch>
            <a:fillRect/>
          </a:stretch>
        </p:blipFill>
        <p:spPr>
          <a:xfrm>
            <a:off x="259267" y="205434"/>
            <a:ext cx="1409208" cy="828219"/>
          </a:xfrm>
          <a:prstGeom prst="rect">
            <a:avLst/>
          </a:prstGeom>
        </p:spPr>
      </p:pic>
      <p:pic>
        <p:nvPicPr>
          <p:cNvPr id="9" name="Picture 8">
            <a:extLst>
              <a:ext uri="{FF2B5EF4-FFF2-40B4-BE49-F238E27FC236}">
                <a16:creationId xmlns:a16="http://schemas.microsoft.com/office/drawing/2014/main" id="{0FBD5A01-2641-4775-974B-26E64B7A5F9D}"/>
              </a:ext>
            </a:extLst>
          </p:cNvPr>
          <p:cNvPicPr>
            <a:picLocks noChangeAspect="1"/>
          </p:cNvPicPr>
          <p:nvPr/>
        </p:nvPicPr>
        <p:blipFill>
          <a:blip r:embed="rId4"/>
          <a:stretch>
            <a:fillRect/>
          </a:stretch>
        </p:blipFill>
        <p:spPr>
          <a:xfrm>
            <a:off x="826421" y="3853620"/>
            <a:ext cx="10539157" cy="2170575"/>
          </a:xfrm>
          <a:prstGeom prst="rect">
            <a:avLst/>
          </a:prstGeom>
        </p:spPr>
      </p:pic>
      <p:sp>
        <p:nvSpPr>
          <p:cNvPr id="11" name="TextBox 10">
            <a:extLst>
              <a:ext uri="{FF2B5EF4-FFF2-40B4-BE49-F238E27FC236}">
                <a16:creationId xmlns:a16="http://schemas.microsoft.com/office/drawing/2014/main" id="{BCA430F1-6968-4E7C-953D-D1AB2305D23D}"/>
              </a:ext>
            </a:extLst>
          </p:cNvPr>
          <p:cNvSpPr txBox="1"/>
          <p:nvPr/>
        </p:nvSpPr>
        <p:spPr>
          <a:xfrm>
            <a:off x="259267" y="4646519"/>
            <a:ext cx="599379" cy="584775"/>
          </a:xfrm>
          <a:prstGeom prst="rect">
            <a:avLst/>
          </a:prstGeom>
          <a:noFill/>
        </p:spPr>
        <p:txBody>
          <a:bodyPr wrap="square">
            <a:spAutoFit/>
          </a:bodyPr>
          <a:lstStyle/>
          <a:p>
            <a:r>
              <a:rPr lang="ar-SA" sz="1000" b="0" i="0" dirty="0">
                <a:solidFill>
                  <a:schemeClr val="accent5"/>
                </a:solidFill>
                <a:effectLst/>
                <a:latin typeface="tahoma" panose="020B0604030504040204" pitchFamily="34" charset="0"/>
                <a:cs typeface="B Nazanin" panose="00000400000000000000" pitchFamily="2" charset="-78"/>
              </a:rPr>
              <a:t> </a:t>
            </a:r>
            <a:r>
              <a:rPr lang="en-US" sz="3200" b="0" i="0" dirty="0">
                <a:solidFill>
                  <a:schemeClr val="accent5"/>
                </a:solidFill>
                <a:effectLst/>
                <a:latin typeface="tahoma" panose="020B0604030504040204" pitchFamily="34" charset="0"/>
                <a:cs typeface="B Nazanin" panose="00000400000000000000" pitchFamily="2" charset="-78"/>
              </a:rPr>
              <a:t>P:</a:t>
            </a:r>
            <a:endParaRPr lang="en-US" sz="3200" dirty="0"/>
          </a:p>
        </p:txBody>
      </p:sp>
      <p:sp>
        <p:nvSpPr>
          <p:cNvPr id="13" name="TextBox 12">
            <a:extLst>
              <a:ext uri="{FF2B5EF4-FFF2-40B4-BE49-F238E27FC236}">
                <a16:creationId xmlns:a16="http://schemas.microsoft.com/office/drawing/2014/main" id="{2A7AEE1A-8F96-4F52-A18E-D4FAD20A026B}"/>
              </a:ext>
            </a:extLst>
          </p:cNvPr>
          <p:cNvSpPr txBox="1"/>
          <p:nvPr/>
        </p:nvSpPr>
        <p:spPr>
          <a:xfrm>
            <a:off x="4417113" y="3416982"/>
            <a:ext cx="6094140" cy="707886"/>
          </a:xfrm>
          <a:prstGeom prst="rect">
            <a:avLst/>
          </a:prstGeom>
          <a:noFill/>
        </p:spPr>
        <p:txBody>
          <a:bodyPr wrap="square">
            <a:spAutoFit/>
          </a:bodyPr>
          <a:lstStyle/>
          <a:p>
            <a:r>
              <a:rPr lang="fa-IR" sz="4000" dirty="0"/>
              <a:t>یا</a:t>
            </a:r>
            <a:endParaRPr lang="en-US" sz="4000" dirty="0"/>
          </a:p>
        </p:txBody>
      </p:sp>
      <p:pic>
        <p:nvPicPr>
          <p:cNvPr id="4" name="Picture 3">
            <a:extLst>
              <a:ext uri="{FF2B5EF4-FFF2-40B4-BE49-F238E27FC236}">
                <a16:creationId xmlns:a16="http://schemas.microsoft.com/office/drawing/2014/main" id="{34E25673-0BD4-4584-BFA6-2DFD3103924A}"/>
              </a:ext>
            </a:extLst>
          </p:cNvPr>
          <p:cNvPicPr>
            <a:picLocks noChangeAspect="1"/>
          </p:cNvPicPr>
          <p:nvPr/>
        </p:nvPicPr>
        <p:blipFill>
          <a:blip r:embed="rId5"/>
          <a:stretch>
            <a:fillRect/>
          </a:stretch>
        </p:blipFill>
        <p:spPr>
          <a:xfrm>
            <a:off x="219889" y="5787569"/>
            <a:ext cx="1012670" cy="947336"/>
          </a:xfrm>
          <a:prstGeom prst="rect">
            <a:avLst/>
          </a:prstGeom>
        </p:spPr>
      </p:pic>
    </p:spTree>
    <p:extLst>
      <p:ext uri="{BB962C8B-B14F-4D97-AF65-F5344CB8AC3E}">
        <p14:creationId xmlns:p14="http://schemas.microsoft.com/office/powerpoint/2010/main" val="40777112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DF7B35-590C-4EC6-B553-764870C85C19}"/>
              </a:ext>
            </a:extLst>
          </p:cNvPr>
          <p:cNvPicPr>
            <a:picLocks noChangeAspect="1"/>
          </p:cNvPicPr>
          <p:nvPr/>
        </p:nvPicPr>
        <p:blipFill>
          <a:blip r:embed="rId2"/>
          <a:stretch>
            <a:fillRect/>
          </a:stretch>
        </p:blipFill>
        <p:spPr>
          <a:xfrm>
            <a:off x="669074" y="475705"/>
            <a:ext cx="7666432" cy="2953295"/>
          </a:xfrm>
          <a:prstGeom prst="rect">
            <a:avLst/>
          </a:prstGeom>
        </p:spPr>
      </p:pic>
      <p:graphicFrame>
        <p:nvGraphicFramePr>
          <p:cNvPr id="4" name="Object 3">
            <a:extLst>
              <a:ext uri="{FF2B5EF4-FFF2-40B4-BE49-F238E27FC236}">
                <a16:creationId xmlns:a16="http://schemas.microsoft.com/office/drawing/2014/main" id="{226BF98C-236D-4FF6-BE56-DFBD00AEA447}"/>
              </a:ext>
            </a:extLst>
          </p:cNvPr>
          <p:cNvGraphicFramePr>
            <a:graphicFrameLocks noChangeAspect="1"/>
          </p:cNvGraphicFramePr>
          <p:nvPr/>
        </p:nvGraphicFramePr>
        <p:xfrm>
          <a:off x="2480488" y="3861420"/>
          <a:ext cx="2615619" cy="2653990"/>
        </p:xfrm>
        <a:graphic>
          <a:graphicData uri="http://schemas.openxmlformats.org/presentationml/2006/ole">
            <mc:AlternateContent xmlns:mc="http://schemas.openxmlformats.org/markup-compatibility/2006">
              <mc:Choice xmlns:v="urn:schemas-microsoft-com:vml" Requires="v">
                <p:oleObj name="CS ChemDraw Drawing" r:id="rId3" imgW="1298520" imgH="1318320" progId="ChemDraw.Document.6.0">
                  <p:embed/>
                </p:oleObj>
              </mc:Choice>
              <mc:Fallback>
                <p:oleObj name="CS ChemDraw Drawing" r:id="rId3" imgW="1298520" imgH="1318320" progId="ChemDraw.Document.6.0">
                  <p:embed/>
                  <p:pic>
                    <p:nvPicPr>
                      <p:cNvPr id="4" name="Object 3">
                        <a:extLst>
                          <a:ext uri="{FF2B5EF4-FFF2-40B4-BE49-F238E27FC236}">
                            <a16:creationId xmlns:a16="http://schemas.microsoft.com/office/drawing/2014/main" id="{226BF98C-236D-4FF6-BE56-DFBD00AEA447}"/>
                          </a:ext>
                        </a:extLst>
                      </p:cNvPr>
                      <p:cNvPicPr/>
                      <p:nvPr/>
                    </p:nvPicPr>
                    <p:blipFill>
                      <a:blip r:embed="rId4"/>
                      <a:stretch>
                        <a:fillRect/>
                      </a:stretch>
                    </p:blipFill>
                    <p:spPr>
                      <a:xfrm>
                        <a:off x="2480488" y="3861420"/>
                        <a:ext cx="2615619" cy="2653990"/>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C074D85B-2C71-46B6-A349-614E457BFE44}"/>
              </a:ext>
            </a:extLst>
          </p:cNvPr>
          <p:cNvPicPr>
            <a:picLocks noChangeAspect="1"/>
          </p:cNvPicPr>
          <p:nvPr/>
        </p:nvPicPr>
        <p:blipFill>
          <a:blip r:embed="rId5"/>
          <a:stretch>
            <a:fillRect/>
          </a:stretch>
        </p:blipFill>
        <p:spPr>
          <a:xfrm>
            <a:off x="1362540" y="3429000"/>
            <a:ext cx="956914" cy="895178"/>
          </a:xfrm>
          <a:prstGeom prst="rect">
            <a:avLst/>
          </a:prstGeom>
        </p:spPr>
      </p:pic>
    </p:spTree>
    <p:extLst>
      <p:ext uri="{BB962C8B-B14F-4D97-AF65-F5344CB8AC3E}">
        <p14:creationId xmlns:p14="http://schemas.microsoft.com/office/powerpoint/2010/main" val="39370549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53FFF9-89FA-414B-B670-CC5C45860B5C}"/>
              </a:ext>
            </a:extLst>
          </p:cNvPr>
          <p:cNvPicPr>
            <a:picLocks noChangeAspect="1"/>
          </p:cNvPicPr>
          <p:nvPr/>
        </p:nvPicPr>
        <p:blipFill>
          <a:blip r:embed="rId2"/>
          <a:stretch>
            <a:fillRect/>
          </a:stretch>
        </p:blipFill>
        <p:spPr>
          <a:xfrm>
            <a:off x="344874" y="122664"/>
            <a:ext cx="11725275" cy="5743575"/>
          </a:xfrm>
          <a:prstGeom prst="rect">
            <a:avLst/>
          </a:prstGeom>
        </p:spPr>
      </p:pic>
      <p:graphicFrame>
        <p:nvGraphicFramePr>
          <p:cNvPr id="6" name="Object 5">
            <a:extLst>
              <a:ext uri="{FF2B5EF4-FFF2-40B4-BE49-F238E27FC236}">
                <a16:creationId xmlns:a16="http://schemas.microsoft.com/office/drawing/2014/main" id="{8E228C95-36C2-4C53-9E17-C35AAD4D3A1F}"/>
              </a:ext>
            </a:extLst>
          </p:cNvPr>
          <p:cNvGraphicFramePr>
            <a:graphicFrameLocks noChangeAspect="1"/>
          </p:cNvGraphicFramePr>
          <p:nvPr/>
        </p:nvGraphicFramePr>
        <p:xfrm>
          <a:off x="9442848" y="4137102"/>
          <a:ext cx="1402797" cy="2434026"/>
        </p:xfrm>
        <a:graphic>
          <a:graphicData uri="http://schemas.openxmlformats.org/presentationml/2006/ole">
            <mc:AlternateContent xmlns:mc="http://schemas.openxmlformats.org/markup-compatibility/2006">
              <mc:Choice xmlns:v="urn:schemas-microsoft-com:vml" Requires="v">
                <p:oleObj name="CS ChemDraw Drawing" r:id="rId3" imgW="1360800" imgH="2360880" progId="ChemDraw.Document.6.0">
                  <p:embed/>
                </p:oleObj>
              </mc:Choice>
              <mc:Fallback>
                <p:oleObj name="CS ChemDraw Drawing" r:id="rId3" imgW="1360800" imgH="2360880" progId="ChemDraw.Document.6.0">
                  <p:embed/>
                  <p:pic>
                    <p:nvPicPr>
                      <p:cNvPr id="6" name="Object 5">
                        <a:extLst>
                          <a:ext uri="{FF2B5EF4-FFF2-40B4-BE49-F238E27FC236}">
                            <a16:creationId xmlns:a16="http://schemas.microsoft.com/office/drawing/2014/main" id="{8E228C95-36C2-4C53-9E17-C35AAD4D3A1F}"/>
                          </a:ext>
                        </a:extLst>
                      </p:cNvPr>
                      <p:cNvPicPr/>
                      <p:nvPr/>
                    </p:nvPicPr>
                    <p:blipFill>
                      <a:blip r:embed="rId4"/>
                      <a:stretch>
                        <a:fillRect/>
                      </a:stretch>
                    </p:blipFill>
                    <p:spPr>
                      <a:xfrm>
                        <a:off x="9442848" y="4137102"/>
                        <a:ext cx="1402797" cy="2434026"/>
                      </a:xfrm>
                      <a:prstGeom prst="rect">
                        <a:avLst/>
                      </a:prstGeom>
                    </p:spPr>
                  </p:pic>
                </p:oleObj>
              </mc:Fallback>
            </mc:AlternateContent>
          </a:graphicData>
        </a:graphic>
      </p:graphicFrame>
    </p:spTree>
    <p:extLst>
      <p:ext uri="{BB962C8B-B14F-4D97-AF65-F5344CB8AC3E}">
        <p14:creationId xmlns:p14="http://schemas.microsoft.com/office/powerpoint/2010/main" val="7778493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482B39-1ABA-4E86-9228-EBBE7202189C}"/>
              </a:ext>
            </a:extLst>
          </p:cNvPr>
          <p:cNvSpPr txBox="1"/>
          <p:nvPr/>
        </p:nvSpPr>
        <p:spPr>
          <a:xfrm>
            <a:off x="560349" y="423290"/>
            <a:ext cx="1803709" cy="658835"/>
          </a:xfrm>
          <a:prstGeom prst="rect">
            <a:avLst/>
          </a:prstGeom>
          <a:noFill/>
        </p:spPr>
        <p:txBody>
          <a:bodyPr wrap="square">
            <a:spAutoFit/>
          </a:bodyPr>
          <a:lstStyle/>
          <a:p>
            <a:pPr marL="0" marR="0">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Arial" panose="020B0604020202020204" pitchFamily="34" charset="0"/>
              </a:rPr>
              <a:t>XeO</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3</a:t>
            </a:r>
            <a:r>
              <a:rPr lang="en-US" sz="3600" dirty="0">
                <a:effectLst/>
                <a:latin typeface="Calibri" panose="020F0502020204030204" pitchFamily="34" charset="0"/>
                <a:ea typeface="Calibri" panose="020F0502020204030204" pitchFamily="34" charset="0"/>
                <a:cs typeface="Arial" panose="020B0604020202020204" pitchFamily="34" charset="0"/>
              </a:rPr>
              <a:t>F</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2</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4DAC4571-81AA-4F55-A47B-D77CC7406A23}"/>
              </a:ext>
            </a:extLst>
          </p:cNvPr>
          <p:cNvSpPr txBox="1"/>
          <p:nvPr/>
        </p:nvSpPr>
        <p:spPr>
          <a:xfrm>
            <a:off x="560349" y="1415748"/>
            <a:ext cx="6094140" cy="658835"/>
          </a:xfrm>
          <a:prstGeom prst="rect">
            <a:avLst/>
          </a:prstGeom>
          <a:noFill/>
        </p:spPr>
        <p:txBody>
          <a:bodyPr wrap="square">
            <a:spAutoFit/>
          </a:bodyPr>
          <a:lstStyle/>
          <a:p>
            <a:pPr marL="0" marR="0">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Arial" panose="020B0604020202020204" pitchFamily="34" charset="0"/>
              </a:rPr>
              <a:t>XeOF</a:t>
            </a:r>
            <a:r>
              <a:rPr lang="en-US" sz="3600" baseline="-25000" dirty="0">
                <a:effectLst/>
                <a:latin typeface="Calibri" panose="020F0502020204030204" pitchFamily="34" charset="0"/>
                <a:ea typeface="Calibri" panose="020F0502020204030204" pitchFamily="34" charset="0"/>
                <a:cs typeface="Arial" panose="020B0604020202020204" pitchFamily="34" charset="0"/>
              </a:rPr>
              <a:t>4</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1925B58-E0EB-4349-B9CA-211E62B124EA}"/>
              </a:ext>
            </a:extLst>
          </p:cNvPr>
          <p:cNvSpPr txBox="1"/>
          <p:nvPr/>
        </p:nvSpPr>
        <p:spPr>
          <a:xfrm>
            <a:off x="465563" y="3137937"/>
            <a:ext cx="1993280" cy="830997"/>
          </a:xfrm>
          <a:prstGeom prst="rect">
            <a:avLst/>
          </a:prstGeom>
          <a:noFill/>
        </p:spPr>
        <p:txBody>
          <a:bodyPr wrap="square">
            <a:spAutoFit/>
          </a:bodyPr>
          <a:lstStyle/>
          <a:p>
            <a:r>
              <a:rPr lang="en-US" sz="1200" dirty="0">
                <a:effectLst/>
                <a:latin typeface="Times New Roman" panose="02020603050405020304" pitchFamily="18" charset="0"/>
                <a:ea typeface="Calibri" panose="020F0502020204030204" pitchFamily="34" charset="0"/>
              </a:rPr>
              <a:t>, </a:t>
            </a:r>
            <a:r>
              <a:rPr lang="en-US" sz="4800" dirty="0">
                <a:effectLst/>
                <a:latin typeface="Times New Roman" panose="02020603050405020304" pitchFamily="18" charset="0"/>
                <a:ea typeface="Calibri" panose="020F0502020204030204" pitchFamily="34" charset="0"/>
              </a:rPr>
              <a:t>[IOF</a:t>
            </a:r>
            <a:r>
              <a:rPr lang="en-US" sz="4800" baseline="-25000" dirty="0">
                <a:effectLst/>
                <a:latin typeface="Times New Roman" panose="02020603050405020304" pitchFamily="18" charset="0"/>
                <a:ea typeface="Calibri" panose="020F0502020204030204" pitchFamily="34" charset="0"/>
              </a:rPr>
              <a:t>4</a:t>
            </a:r>
            <a:r>
              <a:rPr lang="en-US" sz="4800" dirty="0">
                <a:effectLst/>
                <a:latin typeface="Times New Roman" panose="02020603050405020304" pitchFamily="18" charset="0"/>
                <a:ea typeface="Calibri" panose="020F0502020204030204" pitchFamily="34" charset="0"/>
              </a:rPr>
              <a:t>]</a:t>
            </a:r>
            <a:r>
              <a:rPr lang="en-US" sz="4800" baseline="30000" dirty="0">
                <a:effectLst/>
                <a:latin typeface="Times New Roman" panose="02020603050405020304" pitchFamily="18" charset="0"/>
                <a:ea typeface="Calibri" panose="020F0502020204030204" pitchFamily="34" charset="0"/>
              </a:rPr>
              <a:t>-</a:t>
            </a:r>
            <a:endParaRPr lang="en-US" sz="4800" dirty="0"/>
          </a:p>
        </p:txBody>
      </p:sp>
      <p:pic>
        <p:nvPicPr>
          <p:cNvPr id="3" name="Picture 2">
            <a:extLst>
              <a:ext uri="{FF2B5EF4-FFF2-40B4-BE49-F238E27FC236}">
                <a16:creationId xmlns:a16="http://schemas.microsoft.com/office/drawing/2014/main" id="{84014F3A-13DD-486B-A5D7-87161C48960A}"/>
              </a:ext>
            </a:extLst>
          </p:cNvPr>
          <p:cNvPicPr>
            <a:picLocks noChangeAspect="1"/>
          </p:cNvPicPr>
          <p:nvPr/>
        </p:nvPicPr>
        <p:blipFill>
          <a:blip r:embed="rId2"/>
          <a:stretch>
            <a:fillRect/>
          </a:stretch>
        </p:blipFill>
        <p:spPr>
          <a:xfrm>
            <a:off x="78058" y="2145479"/>
            <a:ext cx="2286000" cy="1104900"/>
          </a:xfrm>
          <a:prstGeom prst="rect">
            <a:avLst/>
          </a:prstGeom>
        </p:spPr>
      </p:pic>
    </p:spTree>
    <p:extLst>
      <p:ext uri="{BB962C8B-B14F-4D97-AF65-F5344CB8AC3E}">
        <p14:creationId xmlns:p14="http://schemas.microsoft.com/office/powerpoint/2010/main" val="22812463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068443-41C1-4545-A67D-8FF52281B77E}"/>
              </a:ext>
            </a:extLst>
          </p:cNvPr>
          <p:cNvSpPr txBox="1"/>
          <p:nvPr/>
        </p:nvSpPr>
        <p:spPr>
          <a:xfrm>
            <a:off x="312234" y="1312801"/>
            <a:ext cx="8171055" cy="593304"/>
          </a:xfrm>
          <a:prstGeom prst="rect">
            <a:avLst/>
          </a:prstGeom>
          <a:noFill/>
        </p:spPr>
        <p:txBody>
          <a:bodyPr wrap="square">
            <a:spAutoFit/>
          </a:bodyPr>
          <a:lstStyle/>
          <a:p>
            <a:pPr algn="just" rtl="1">
              <a:lnSpc>
                <a:spcPct val="107000"/>
              </a:lnSpc>
              <a:spcAft>
                <a:spcPts val="800"/>
              </a:spcAft>
            </a:pPr>
            <a:r>
              <a:rPr lang="en-US" sz="3200" dirty="0">
                <a:effectLst/>
                <a:latin typeface="Times New Roman" panose="02020603050405020304" pitchFamily="18" charset="0"/>
                <a:ea typeface="Calibri" panose="020F0502020204030204" pitchFamily="34" charset="0"/>
                <a:cs typeface="Arial" panose="020B0604020202020204" pitchFamily="34" charset="0"/>
              </a:rPr>
              <a:t>XeO</a:t>
            </a:r>
            <a:r>
              <a:rPr lang="en-US" sz="3200" baseline="-25000" dirty="0">
                <a:effectLst/>
                <a:latin typeface="Times New Roman" panose="02020603050405020304" pitchFamily="18" charset="0"/>
                <a:ea typeface="Calibri" panose="020F0502020204030204" pitchFamily="34" charset="0"/>
                <a:cs typeface="Arial" panose="020B0604020202020204" pitchFamily="34" charset="0"/>
              </a:rPr>
              <a:t>3</a:t>
            </a:r>
            <a:r>
              <a:rPr lang="en-US" sz="3200" dirty="0">
                <a:effectLst/>
                <a:latin typeface="Times New Roman" panose="02020603050405020304" pitchFamily="18" charset="0"/>
                <a:ea typeface="Calibri" panose="020F0502020204030204" pitchFamily="34" charset="0"/>
                <a:cs typeface="Arial" panose="020B0604020202020204" pitchFamily="34" charset="0"/>
              </a:rPr>
              <a:t>F</a:t>
            </a:r>
            <a:r>
              <a:rPr lang="en-US" sz="32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3200" dirty="0">
                <a:effectLst/>
                <a:latin typeface="Times New Roman" panose="02020603050405020304" pitchFamily="18" charset="0"/>
                <a:ea typeface="Calibri" panose="020F0502020204030204" pitchFamily="34" charset="0"/>
                <a:cs typeface="Arial" panose="020B0604020202020204" pitchFamily="34" charset="0"/>
              </a:rPr>
              <a:t>, </a:t>
            </a:r>
            <a:r>
              <a:rPr lang="en-US" sz="3200" dirty="0">
                <a:latin typeface="Times New Roman" panose="02020603050405020304" pitchFamily="18" charset="0"/>
                <a:ea typeface="Calibri" panose="020F0502020204030204" pitchFamily="34" charset="0"/>
                <a:cs typeface="Arial" panose="020B0604020202020204" pitchFamily="34" charset="0"/>
              </a:rPr>
              <a:t>[ IO</a:t>
            </a:r>
            <a:r>
              <a:rPr lang="en-US" sz="32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3200" dirty="0">
                <a:effectLst/>
                <a:latin typeface="Times New Roman" panose="02020603050405020304" pitchFamily="18" charset="0"/>
                <a:ea typeface="Calibri" panose="020F0502020204030204" pitchFamily="34" charset="0"/>
                <a:cs typeface="Arial" panose="020B0604020202020204" pitchFamily="34" charset="0"/>
              </a:rPr>
              <a:t>F</a:t>
            </a:r>
            <a:r>
              <a:rPr lang="en-US" sz="3200" baseline="-25000" dirty="0">
                <a:effectLst/>
                <a:latin typeface="Times New Roman" panose="02020603050405020304" pitchFamily="18" charset="0"/>
                <a:ea typeface="Calibri" panose="020F0502020204030204" pitchFamily="34" charset="0"/>
                <a:cs typeface="Arial" panose="020B0604020202020204" pitchFamily="34" charset="0"/>
              </a:rPr>
              <a:t>2</a:t>
            </a:r>
            <a:r>
              <a:rPr lang="en-US" sz="3200" dirty="0">
                <a:latin typeface="Times New Roman" panose="02020603050405020304" pitchFamily="18" charset="0"/>
                <a:ea typeface="Calibri" panose="020F0502020204030204" pitchFamily="34" charset="0"/>
                <a:cs typeface="Arial" panose="020B0604020202020204" pitchFamily="34" charset="0"/>
              </a:rPr>
              <a:t>]</a:t>
            </a:r>
            <a:r>
              <a:rPr lang="en-US" sz="3200" baseline="30000" dirty="0">
                <a:latin typeface="Times New Roman" panose="02020603050405020304" pitchFamily="18" charset="0"/>
                <a:ea typeface="Calibri" panose="020F0502020204030204" pitchFamily="34" charset="0"/>
                <a:cs typeface="Arial" panose="020B0604020202020204" pitchFamily="34" charset="0"/>
              </a:rPr>
              <a:t>-</a:t>
            </a:r>
            <a:r>
              <a:rPr lang="en-US" sz="3200" dirty="0">
                <a:effectLst/>
                <a:latin typeface="Times New Roman" panose="02020603050405020304" pitchFamily="18" charset="0"/>
                <a:ea typeface="Calibri" panose="020F0502020204030204" pitchFamily="34" charset="0"/>
                <a:cs typeface="Arial" panose="020B0604020202020204" pitchFamily="34" charset="0"/>
              </a:rPr>
              <a:t>, [IOF</a:t>
            </a:r>
            <a:r>
              <a:rPr lang="en-US" sz="3200" baseline="-25000" dirty="0">
                <a:effectLst/>
                <a:latin typeface="Times New Roman" panose="02020603050405020304" pitchFamily="18" charset="0"/>
                <a:ea typeface="Calibri" panose="020F0502020204030204" pitchFamily="34" charset="0"/>
                <a:cs typeface="Arial" panose="020B0604020202020204" pitchFamily="34" charset="0"/>
              </a:rPr>
              <a:t>4</a:t>
            </a:r>
            <a:r>
              <a:rPr lang="en-US" sz="3200" dirty="0">
                <a:effectLst/>
                <a:latin typeface="Times New Roman" panose="02020603050405020304" pitchFamily="18" charset="0"/>
                <a:ea typeface="Calibri" panose="020F0502020204030204" pitchFamily="34" charset="0"/>
                <a:cs typeface="Arial" panose="020B0604020202020204" pitchFamily="34" charset="0"/>
              </a:rPr>
              <a:t>]</a:t>
            </a:r>
            <a:r>
              <a:rPr lang="en-US" sz="32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3200" dirty="0">
                <a:effectLst/>
                <a:latin typeface="Times New Roman" panose="02020603050405020304" pitchFamily="18" charset="0"/>
                <a:ea typeface="Calibri" panose="020F0502020204030204" pitchFamily="34" charset="0"/>
                <a:cs typeface="Arial" panose="020B0604020202020204" pitchFamily="34" charset="0"/>
              </a:rPr>
              <a:t>, [TeF</a:t>
            </a:r>
            <a:r>
              <a:rPr lang="en-US" sz="3200" baseline="-25000" dirty="0">
                <a:effectLst/>
                <a:latin typeface="Times New Roman" panose="02020603050405020304" pitchFamily="18" charset="0"/>
                <a:ea typeface="Calibri" panose="020F0502020204030204" pitchFamily="34" charset="0"/>
                <a:cs typeface="Arial" panose="020B0604020202020204" pitchFamily="34" charset="0"/>
              </a:rPr>
              <a:t>5</a:t>
            </a:r>
            <a:r>
              <a:rPr lang="en-US" sz="3200" dirty="0">
                <a:effectLst/>
                <a:latin typeface="Times New Roman" panose="02020603050405020304" pitchFamily="18" charset="0"/>
                <a:ea typeface="Calibri" panose="020F0502020204030204" pitchFamily="34" charset="0"/>
                <a:cs typeface="Arial" panose="020B0604020202020204" pitchFamily="34" charset="0"/>
              </a:rPr>
              <a:t>]</a:t>
            </a:r>
            <a:r>
              <a:rPr lang="en-US" sz="32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3200" dirty="0">
                <a:effectLst/>
                <a:latin typeface="Times New Roman" panose="02020603050405020304" pitchFamily="18" charset="0"/>
                <a:ea typeface="Calibri" panose="020F0502020204030204" pitchFamily="34" charset="0"/>
                <a:cs typeface="Arial" panose="020B0604020202020204" pitchFamily="34" charset="0"/>
              </a:rPr>
              <a:t>, AsCl</a:t>
            </a:r>
            <a:r>
              <a:rPr lang="en-US" sz="3200" baseline="-25000" dirty="0">
                <a:effectLst/>
                <a:latin typeface="Times New Roman" panose="02020603050405020304" pitchFamily="18" charset="0"/>
                <a:ea typeface="Calibri" panose="020F0502020204030204" pitchFamily="34" charset="0"/>
                <a:cs typeface="Arial" panose="020B0604020202020204" pitchFamily="34" charset="0"/>
              </a:rPr>
              <a:t>4</a:t>
            </a:r>
            <a:r>
              <a:rPr lang="en-US" sz="32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3200" dirty="0">
                <a:effectLst/>
                <a:latin typeface="Times New Roman" panose="02020603050405020304" pitchFamily="18" charset="0"/>
                <a:ea typeface="Calibri" panose="020F0502020204030204" pitchFamily="34" charset="0"/>
                <a:cs typeface="Arial" panose="020B0604020202020204" pitchFamily="34" charset="0"/>
              </a:rPr>
              <a:t>, BF</a:t>
            </a:r>
            <a:r>
              <a:rPr lang="en-US" sz="3200" baseline="-25000" dirty="0">
                <a:effectLst/>
                <a:latin typeface="Times New Roman" panose="02020603050405020304" pitchFamily="18" charset="0"/>
                <a:ea typeface="Calibri" panose="020F0502020204030204" pitchFamily="34" charset="0"/>
                <a:cs typeface="Arial" panose="020B0604020202020204" pitchFamily="34" charset="0"/>
              </a:rPr>
              <a:t>4</a:t>
            </a:r>
            <a:r>
              <a:rPr lang="en-US" sz="3200" baseline="30000" dirty="0">
                <a:effectLst/>
                <a:latin typeface="Times New Roman" panose="02020603050405020304" pitchFamily="18" charset="0"/>
                <a:ea typeface="Calibri" panose="020F0502020204030204" pitchFamily="34" charset="0"/>
                <a:cs typeface="Arial" panose="020B0604020202020204" pitchFamily="34" charset="0"/>
              </a:rPr>
              <a:t>-</a:t>
            </a:r>
            <a:r>
              <a:rPr lang="en-US" sz="3200" dirty="0">
                <a:effectLst/>
                <a:latin typeface="Times New Roman" panose="02020603050405020304" pitchFamily="18" charset="0"/>
                <a:ea typeface="Calibri" panose="020F0502020204030204" pitchFamily="34" charset="0"/>
                <a:cs typeface="Arial" panose="020B0604020202020204" pitchFamily="34" charset="0"/>
              </a:rPr>
              <a:t>  </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67842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57201" y="946390"/>
            <a:ext cx="10776856" cy="329320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effectLst>
                  <a:outerShdw blurRad="38100" dist="38100" dir="2700000" algn="tl">
                    <a:srgbClr val="000000"/>
                  </a:outerShdw>
                </a:effectLst>
                <a:uLnTx/>
                <a:uFillTx/>
                <a:latin typeface="Garamond"/>
                <a:ea typeface="ＭＳ Ｐゴシック" charset="-128"/>
                <a:cs typeface="+mj-cs"/>
              </a:rPr>
              <a:t>Molecular Orbitals</a:t>
            </a:r>
          </a:p>
          <a:p>
            <a:pPr marL="0" marR="0" lvl="0" indent="0" defTabSz="914400" eaLnBrk="1" fontAlgn="auto" latinLnBrk="0" hangingPunct="1">
              <a:lnSpc>
                <a:spcPct val="100000"/>
              </a:lnSpc>
              <a:spcBef>
                <a:spcPts val="0"/>
              </a:spcBef>
              <a:spcAft>
                <a:spcPts val="0"/>
              </a:spcAft>
              <a:buClrTx/>
              <a:buSzTx/>
              <a:buFontTx/>
              <a:buNone/>
              <a:tabLst/>
              <a:defRPr/>
            </a:pPr>
            <a:endParaRPr kumimoji="0" lang="fa-IR" sz="6000" b="1" i="0" u="none" strike="noStrike" kern="0" cap="none" spc="0" normalizeH="0" baseline="0" noProof="0" dirty="0">
              <a:ln>
                <a:noFill/>
              </a:ln>
              <a:effectLst>
                <a:outerShdw blurRad="38100" dist="38100" dir="2700000" algn="tl">
                  <a:srgbClr val="000000"/>
                </a:outerShdw>
              </a:effectLst>
              <a:uLnTx/>
              <a:uFillTx/>
              <a:latin typeface="Garamond"/>
              <a:ea typeface="ＭＳ Ｐゴシック" charset="-128"/>
              <a:cs typeface="+mj-cs"/>
            </a:endParaRPr>
          </a:p>
          <a:p>
            <a:pPr lvl="0" algn="r" rtl="1"/>
            <a:r>
              <a:rPr lang="fa-IR" sz="4400" kern="0" dirty="0"/>
              <a:t>رویکردی به پیوند که در آن اوربیتالها به جای اینکه بین اتمها مستقرشوند ، کل مولکول را در بر می گیرند.</a:t>
            </a:r>
            <a:endParaRPr kumimoji="0" lang="en-US" sz="4400" b="0"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26963320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283028" y="966041"/>
            <a:ext cx="11778343" cy="4483279"/>
          </a:xfrm>
          <a:prstGeom prst="rect">
            <a:avLst/>
          </a:prstGeom>
        </p:spPr>
        <p:txBody>
          <a:bodyPr wrap="square">
            <a:spAutoFit/>
          </a:bodyPr>
          <a:lstStyle/>
          <a:p>
            <a:pPr lvl="0" algn="just" defTabSz="457200" rtl="1">
              <a:spcBef>
                <a:spcPts val="1000"/>
              </a:spcBef>
              <a:buClr>
                <a:srgbClr val="ACD433"/>
              </a:buClr>
              <a:buSzPct val="80000"/>
            </a:pPr>
            <a:r>
              <a:rPr lang="fa-IR" sz="2800" cap="all" dirty="0">
                <a:solidFill>
                  <a:srgbClr val="ACD433"/>
                </a:solidFill>
                <a:latin typeface="Century Gothic" panose="020B0502020202020204"/>
                <a:ea typeface="+mj-ea"/>
                <a:cs typeface="Times New Roman" panose="02020603050405020304" pitchFamily="18" charset="0"/>
              </a:rPr>
              <a:t>چون اوربیتال های اتمی تابع موج هستند می ‌توانند با همدیگر </a:t>
            </a:r>
            <a:r>
              <a:rPr lang="fa-IR" sz="2800" cap="all" dirty="0">
                <a:solidFill>
                  <a:srgbClr val="00B0F0"/>
                </a:solidFill>
                <a:latin typeface="Century Gothic" panose="020B0502020202020204"/>
                <a:ea typeface="+mj-ea"/>
                <a:cs typeface="Times New Roman" panose="02020603050405020304" pitchFamily="18" charset="0"/>
              </a:rPr>
              <a:t>بصورت </a:t>
            </a:r>
            <a:r>
              <a:rPr lang="fa-IR" sz="2800" cap="all" dirty="0">
                <a:solidFill>
                  <a:srgbClr val="65D6A0"/>
                </a:solidFill>
                <a:latin typeface="Century Gothic" panose="020B0502020202020204"/>
                <a:ea typeface="+mj-ea"/>
                <a:cs typeface="Times New Roman" panose="02020603050405020304" pitchFamily="18" charset="0"/>
              </a:rPr>
              <a:t>همفاز(برای</a:t>
            </a:r>
            <a:r>
              <a:rPr lang="fa-IR" sz="2800" cap="all" dirty="0">
                <a:solidFill>
                  <a:srgbClr val="00B0F0"/>
                </a:solidFill>
                <a:latin typeface="Century Gothic" panose="020B0502020202020204"/>
                <a:ea typeface="+mj-ea"/>
                <a:cs typeface="Times New Roman" panose="02020603050405020304" pitchFamily="18" charset="0"/>
              </a:rPr>
              <a:t> تشکیل اوربیتالهای مولکولی پیوندی ) </a:t>
            </a:r>
            <a:r>
              <a:rPr lang="fa-IR" sz="2800" cap="all" dirty="0">
                <a:solidFill>
                  <a:srgbClr val="00B050"/>
                </a:solidFill>
                <a:latin typeface="Century Gothic" panose="020B0502020202020204"/>
                <a:ea typeface="+mj-ea"/>
                <a:cs typeface="Times New Roman" panose="02020603050405020304" pitchFamily="18" charset="0"/>
              </a:rPr>
              <a:t>یا ناهم فاز( برای تشکیل اوربیتالهای مولکولی ضدپیوندی ) </a:t>
            </a:r>
            <a:r>
              <a:rPr lang="fa-IR" sz="2800" cap="all" dirty="0">
                <a:solidFill>
                  <a:srgbClr val="ACD433"/>
                </a:solidFill>
                <a:latin typeface="Century Gothic" panose="020B0502020202020204"/>
                <a:ea typeface="+mj-ea"/>
                <a:cs typeface="Times New Roman" panose="02020603050405020304" pitchFamily="18" charset="0"/>
              </a:rPr>
              <a:t>ترکیب خطی شوند .</a:t>
            </a:r>
          </a:p>
          <a:p>
            <a:pPr lvl="0" algn="just" defTabSz="457200" rtl="1">
              <a:spcBef>
                <a:spcPts val="1000"/>
              </a:spcBef>
              <a:buClr>
                <a:srgbClr val="ACD433"/>
              </a:buClr>
              <a:buSzPct val="80000"/>
            </a:pPr>
            <a:r>
              <a:rPr lang="fa-IR" sz="2800" cap="all" dirty="0">
                <a:solidFill>
                  <a:srgbClr val="ACD433"/>
                </a:solidFill>
                <a:latin typeface="Century Gothic" panose="020B0502020202020204"/>
                <a:ea typeface="+mj-ea"/>
                <a:cs typeface="Times New Roman" panose="02020603050405020304" pitchFamily="18" charset="0"/>
              </a:rPr>
              <a:t>برای تشکیل اوربیتال های مولکولی ، اوربیتال های اتمی باید با یکدیگر همپوشانی کنند برای این هم پوشانی </a:t>
            </a:r>
            <a:r>
              <a:rPr lang="fa-IR" sz="2800" cap="all" dirty="0">
                <a:solidFill>
                  <a:schemeClr val="accent6">
                    <a:lumMod val="60000"/>
                    <a:lumOff val="40000"/>
                  </a:schemeClr>
                </a:solidFill>
                <a:latin typeface="Century Gothic" panose="020B0502020202020204"/>
                <a:ea typeface="+mj-ea"/>
                <a:cs typeface="Times New Roman" panose="02020603050405020304" pitchFamily="18" charset="0"/>
              </a:rPr>
              <a:t>ها</a:t>
            </a:r>
            <a:r>
              <a:rPr lang="fa-IR" sz="2800" cap="all" dirty="0">
                <a:solidFill>
                  <a:srgbClr val="7030A0"/>
                </a:solidFill>
                <a:latin typeface="Century Gothic" panose="020B0502020202020204"/>
                <a:ea typeface="+mj-ea"/>
                <a:cs typeface="Times New Roman" panose="02020603050405020304" pitchFamily="18" charset="0"/>
              </a:rPr>
              <a:t> </a:t>
            </a:r>
            <a:r>
              <a:rPr lang="fa-IR" sz="2800" cap="all" dirty="0">
                <a:solidFill>
                  <a:srgbClr val="92D050"/>
                </a:solidFill>
                <a:latin typeface="Century Gothic" panose="020B0502020202020204"/>
                <a:ea typeface="+mj-ea"/>
                <a:cs typeface="Times New Roman" panose="02020603050405020304" pitchFamily="18" charset="0"/>
              </a:rPr>
              <a:t>دو شرط لازم است:</a:t>
            </a:r>
          </a:p>
          <a:p>
            <a:pPr lvl="0" algn="just" defTabSz="457200" rtl="1">
              <a:spcBef>
                <a:spcPts val="1000"/>
              </a:spcBef>
              <a:buClr>
                <a:srgbClr val="ACD433"/>
              </a:buClr>
              <a:buSzPct val="80000"/>
            </a:pPr>
            <a:r>
              <a:rPr lang="fa-IR" sz="2800" cap="all" dirty="0">
                <a:solidFill>
                  <a:srgbClr val="7030A0"/>
                </a:solidFill>
                <a:latin typeface="Century Gothic" panose="020B0502020202020204"/>
                <a:ea typeface="+mj-ea"/>
                <a:cs typeface="Times New Roman" panose="02020603050405020304" pitchFamily="18" charset="0"/>
              </a:rPr>
              <a:t> </a:t>
            </a:r>
            <a:r>
              <a:rPr lang="fa-IR" sz="2800" cap="all" dirty="0">
                <a:solidFill>
                  <a:prstClr val="black"/>
                </a:solidFill>
                <a:latin typeface="Century Gothic" panose="020B0502020202020204"/>
                <a:ea typeface="+mj-ea"/>
                <a:cs typeface="Times New Roman" panose="02020603050405020304" pitchFamily="18" charset="0"/>
              </a:rPr>
              <a:t>شرط اول </a:t>
            </a:r>
            <a:r>
              <a:rPr lang="fa-IR" sz="2800" cap="all" dirty="0">
                <a:solidFill>
                  <a:srgbClr val="ACD433"/>
                </a:solidFill>
                <a:latin typeface="Century Gothic" panose="020B0502020202020204"/>
                <a:ea typeface="+mj-ea"/>
                <a:cs typeface="Times New Roman" panose="02020603050405020304" pitchFamily="18" charset="0"/>
              </a:rPr>
              <a:t>به لحاظ انرژی برای هم پوشانی مناسب باشند یعنی اختلاف انرژی اوربیتال های اتمی صفر باشد و یا کم باشد.</a:t>
            </a:r>
          </a:p>
          <a:p>
            <a:pPr lvl="0" algn="just" defTabSz="457200" rtl="1">
              <a:spcBef>
                <a:spcPts val="1000"/>
              </a:spcBef>
              <a:buClr>
                <a:srgbClr val="ACD433"/>
              </a:buClr>
              <a:buSzPct val="80000"/>
            </a:pPr>
            <a:r>
              <a:rPr lang="fa-IR" sz="2800" cap="all" dirty="0">
                <a:solidFill>
                  <a:prstClr val="black"/>
                </a:solidFill>
                <a:latin typeface="Century Gothic" panose="020B0502020202020204"/>
                <a:ea typeface="+mj-ea"/>
                <a:cs typeface="Times New Roman" panose="02020603050405020304" pitchFamily="18" charset="0"/>
              </a:rPr>
              <a:t>شرط دوم </a:t>
            </a:r>
            <a:r>
              <a:rPr lang="fa-IR" sz="2800" cap="all" dirty="0">
                <a:solidFill>
                  <a:srgbClr val="ACD433"/>
                </a:solidFill>
                <a:latin typeface="Century Gothic" panose="020B0502020202020204"/>
                <a:ea typeface="+mj-ea"/>
                <a:cs typeface="Times New Roman" panose="02020603050405020304" pitchFamily="18" charset="0"/>
              </a:rPr>
              <a:t>این است که که به لحاظ تقارنی، اوربیتال های اتمی برای همپوشانی مناسب باشند.</a:t>
            </a:r>
          </a:p>
          <a:p>
            <a:pPr lvl="0" algn="just" defTabSz="457200" rtl="1">
              <a:spcBef>
                <a:spcPts val="1000"/>
              </a:spcBef>
              <a:buClr>
                <a:srgbClr val="ACD433"/>
              </a:buClr>
              <a:buSzPct val="80000"/>
            </a:pPr>
            <a:r>
              <a:rPr lang="fa-IR" sz="2800" cap="all" dirty="0">
                <a:solidFill>
                  <a:srgbClr val="ACD433"/>
                </a:solidFill>
                <a:latin typeface="Century Gothic" panose="020B0502020202020204"/>
                <a:ea typeface="+mj-ea"/>
                <a:cs typeface="Times New Roman" panose="02020603050405020304" pitchFamily="18" charset="0"/>
              </a:rPr>
              <a:t>اوربیتال های های اتمی که یکی از این دو شرایط را نداشته باشد قادر به تشکیل پیوند نبوده و </a:t>
            </a:r>
            <a:r>
              <a:rPr lang="fa-IR" sz="2800" cap="all" dirty="0">
                <a:solidFill>
                  <a:schemeClr val="accent6">
                    <a:lumMod val="50000"/>
                  </a:schemeClr>
                </a:solidFill>
                <a:latin typeface="Century Gothic" panose="020B0502020202020204"/>
                <a:ea typeface="+mj-ea"/>
                <a:cs typeface="Times New Roman" panose="02020603050405020304" pitchFamily="18" charset="0"/>
              </a:rPr>
              <a:t>اوربیتال های مولکولی غیر پیوندی </a:t>
            </a:r>
            <a:r>
              <a:rPr lang="fa-IR" sz="2800" cap="all" dirty="0">
                <a:solidFill>
                  <a:srgbClr val="ACD433"/>
                </a:solidFill>
                <a:latin typeface="Century Gothic" panose="020B0502020202020204"/>
                <a:ea typeface="+mj-ea"/>
                <a:cs typeface="Times New Roman" panose="02020603050405020304" pitchFamily="18" charset="0"/>
              </a:rPr>
              <a:t>نامیده می شوند</a:t>
            </a:r>
            <a:endParaRPr lang="en-US" sz="2800" cap="all" dirty="0">
              <a:solidFill>
                <a:srgbClr val="ACD433"/>
              </a:solidFill>
              <a:latin typeface="Century Gothic" panose="020B0502020202020204"/>
              <a:ea typeface="+mj-ea"/>
              <a:cs typeface="+mj-cs"/>
            </a:endParaRPr>
          </a:p>
        </p:txBody>
      </p:sp>
      <p:sp>
        <p:nvSpPr>
          <p:cNvPr id="4" name="Rectangle 3"/>
          <p:cNvSpPr/>
          <p:nvPr/>
        </p:nvSpPr>
        <p:spPr>
          <a:xfrm>
            <a:off x="3588363" y="269040"/>
            <a:ext cx="8603637" cy="584775"/>
          </a:xfrm>
          <a:prstGeom prst="rect">
            <a:avLst/>
          </a:prstGeom>
        </p:spPr>
        <p:txBody>
          <a:bodyPr wrap="none">
            <a:spAutoFit/>
          </a:bodyPr>
          <a:lstStyle/>
          <a:p>
            <a:r>
              <a:rPr lang="fa-IR" sz="3200" dirty="0">
                <a:solidFill>
                  <a:srgbClr val="7030A0"/>
                </a:solidFill>
              </a:rPr>
              <a:t>اوریتالهای مولکولی از ترکیب اوربیتالهای اتمی ناشی می شوند.</a:t>
            </a:r>
            <a:endParaRPr lang="en-US" sz="3200" dirty="0">
              <a:solidFill>
                <a:srgbClr val="7030A0"/>
              </a:solidFill>
            </a:endParaRPr>
          </a:p>
        </p:txBody>
      </p:sp>
    </p:spTree>
    <p:extLst>
      <p:ext uri="{BB962C8B-B14F-4D97-AF65-F5344CB8AC3E}">
        <p14:creationId xmlns:p14="http://schemas.microsoft.com/office/powerpoint/2010/main" val="12977318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 y="281580"/>
            <a:ext cx="12115800" cy="5066002"/>
          </a:xfrm>
          <a:prstGeom prst="rect">
            <a:avLst/>
          </a:prstGeom>
        </p:spPr>
        <p:txBody>
          <a:bodyPr wrap="square">
            <a:spAutoFit/>
          </a:bodyPr>
          <a:lstStyle/>
          <a:p>
            <a:pPr algn="r" rtl="1"/>
            <a:r>
              <a:rPr lang="fa-IR" sz="2800" dirty="0"/>
              <a:t>نظریه پیوند والانس قادر نیست پیوند را در بسیاری از مولكولهای ساده توضیح دهد.</a:t>
            </a:r>
          </a:p>
          <a:p>
            <a:pPr algn="r" rtl="1"/>
            <a:r>
              <a:rPr lang="fa-IR" sz="2800" dirty="0"/>
              <a:t>مولکول اکسیژن دارای طول و قدرت پیوندی است که بایک پیونددو گانه مطابقت دارد و شامل دو الکترون زوج نشده غیر پیوندی است</a:t>
            </a:r>
            <a:r>
              <a:rPr lang="fa-IR" dirty="0"/>
              <a:t>.</a:t>
            </a:r>
          </a:p>
          <a:p>
            <a:pPr algn="r" rtl="1"/>
            <a:r>
              <a:rPr lang="fa-IR" sz="2800" dirty="0"/>
              <a:t>تئوری پیوند والانس پیوند دوگانه آن را پیش بینی می کند ، اما برایش خاصیت دیامغناطیس پیش بینی می کند. </a:t>
            </a:r>
          </a:p>
          <a:p>
            <a:pPr marL="342900" lvl="0" indent="-342900" algn="ctr" fontAlgn="base">
              <a:spcBef>
                <a:spcPct val="20000"/>
              </a:spcBef>
              <a:spcAft>
                <a:spcPct val="0"/>
              </a:spcAft>
              <a:buClr>
                <a:srgbClr val="FFCC00"/>
              </a:buClr>
              <a:buSzPct val="70000"/>
              <a:defRPr/>
            </a:pPr>
            <a:r>
              <a:rPr lang="en-US" sz="3600" kern="0" dirty="0">
                <a:solidFill>
                  <a:srgbClr val="FFFFFF"/>
                </a:solidFill>
                <a:effectLst>
                  <a:outerShdw blurRad="38100" dist="38100" dir="2700000" algn="tl">
                    <a:srgbClr val="000000"/>
                  </a:outerShdw>
                </a:effectLst>
                <a:latin typeface="Arial Unicode MS" charset="0"/>
                <a:ea typeface="ＭＳ Ｐゴシック" charset="-128"/>
              </a:rPr>
              <a:t>O=O</a:t>
            </a:r>
          </a:p>
          <a:p>
            <a:pPr algn="r" rtl="1"/>
            <a:r>
              <a:rPr lang="fa-IR" sz="2800" dirty="0"/>
              <a:t>در صورتیکه در عمل مولکول اکسیژن پارامغناطیس است.</a:t>
            </a:r>
          </a:p>
          <a:p>
            <a:pPr algn="r" rtl="1"/>
            <a:endParaRPr lang="fa-IR" sz="2800" dirty="0"/>
          </a:p>
          <a:p>
            <a:pPr algn="r" rtl="1"/>
            <a:r>
              <a:rPr lang="fa-IR" sz="2800" dirty="0"/>
              <a:t>رزونانس نمونه دیگری از محدودیت های نظریه پیوند والانس( ظرفیت)است. در برخی از موارد طول و استحکام پیوند بین پیوند یگانه ، دوگانه یا سه گانه است.</a:t>
            </a:r>
          </a:p>
          <a:p>
            <a:pPr algn="r" rtl="1"/>
            <a:r>
              <a:rPr lang="fa-IR" sz="2800" dirty="0"/>
              <a:t>نظریه اوربیتال مولکولی ، اغلب رویکرد بهتری برای استفاده با مولکولهایی است که سیستم </a:t>
            </a:r>
            <a:r>
              <a:rPr lang="el-GR" sz="2800" dirty="0"/>
              <a:t>π π </a:t>
            </a:r>
            <a:r>
              <a:rPr lang="fa-IR" sz="2800" dirty="0"/>
              <a:t> دارند</a:t>
            </a:r>
            <a:endParaRPr lang="en-US" sz="2800" dirty="0"/>
          </a:p>
        </p:txBody>
      </p:sp>
    </p:spTree>
    <p:extLst>
      <p:ext uri="{BB962C8B-B14F-4D97-AF65-F5344CB8AC3E}">
        <p14:creationId xmlns:p14="http://schemas.microsoft.com/office/powerpoint/2010/main" val="35177961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93914" y="118293"/>
            <a:ext cx="11898086" cy="1384995"/>
          </a:xfrm>
          <a:prstGeom prst="rect">
            <a:avLst/>
          </a:prstGeom>
        </p:spPr>
        <p:txBody>
          <a:bodyPr wrap="square">
            <a:spAutoFit/>
          </a:bodyPr>
          <a:lstStyle/>
          <a:p>
            <a:pPr algn="r" rtl="1"/>
            <a:r>
              <a:rPr lang="fa-IR" sz="2800" dirty="0"/>
              <a:t>برای ساده کردن موارد ، ما برهم کنش اوربیتالهای حاوی الکترونهای ظرفیتی را برای ایجاد اوربیتالهای مولکولی در نظر خواهیم گرفت. </a:t>
            </a:r>
          </a:p>
          <a:p>
            <a:pPr algn="r" rtl="1"/>
            <a:r>
              <a:rPr lang="fa-IR" sz="2800" dirty="0"/>
              <a:t>توابع موج اتم هیدروژن </a:t>
            </a:r>
            <a:r>
              <a:rPr lang="en-US" sz="2800" dirty="0"/>
              <a:t>A </a:t>
            </a:r>
            <a:r>
              <a:rPr lang="fa-IR" sz="2800" dirty="0"/>
              <a:t>و اتم هیدروژن </a:t>
            </a:r>
            <a:r>
              <a:rPr lang="en-US" sz="2800" dirty="0"/>
              <a:t>B </a:t>
            </a:r>
            <a:r>
              <a:rPr lang="fa-IR" sz="2800" dirty="0"/>
              <a:t>می توانند به طور سازنده یا مخرب با هم همپوشانی کنند</a:t>
            </a:r>
            <a:r>
              <a:rPr lang="fa-IR" dirty="0"/>
              <a:t>.</a:t>
            </a:r>
            <a:endParaRPr lang="en-US" dirty="0"/>
          </a:p>
        </p:txBody>
      </p:sp>
      <p:sp>
        <p:nvSpPr>
          <p:cNvPr id="3" name="Rectangle 2"/>
          <p:cNvSpPr/>
          <p:nvPr/>
        </p:nvSpPr>
        <p:spPr>
          <a:xfrm>
            <a:off x="2560686" y="1928299"/>
            <a:ext cx="5960286" cy="584775"/>
          </a:xfrm>
          <a:prstGeom prst="rect">
            <a:avLst/>
          </a:prstGeom>
        </p:spPr>
        <p:txBody>
          <a:bodyPr wrap="none">
            <a:spAutoFit/>
          </a:bodyPr>
          <a:lstStyle/>
          <a:p>
            <a:pPr marL="342900" lvl="0" indent="-342900" algn="ctr" fontAlgn="base">
              <a:spcBef>
                <a:spcPct val="20000"/>
              </a:spcBef>
              <a:spcAft>
                <a:spcPct val="0"/>
              </a:spcAft>
              <a:buClr>
                <a:srgbClr val="FFCC00"/>
              </a:buClr>
              <a:buSzPct val="70000"/>
              <a:defRPr/>
            </a:pPr>
            <a:r>
              <a:rPr lang="el-GR" altLang="en-US" sz="3200" kern="0" dirty="0">
                <a:effectLst>
                  <a:outerShdw blurRad="38100" dist="38100" dir="2700000" algn="tl">
                    <a:srgbClr val="000000"/>
                  </a:outerShdw>
                </a:effectLst>
                <a:latin typeface="Garamond"/>
                <a:ea typeface="ＭＳ Ｐゴシック" panose="020B0600070205080204" pitchFamily="34" charset="-128"/>
              </a:rPr>
              <a:t>Ψ</a:t>
            </a:r>
            <a:r>
              <a:rPr lang="en-US" altLang="en-US" sz="3200" kern="0" baseline="-25000" dirty="0">
                <a:effectLst>
                  <a:outerShdw blurRad="38100" dist="38100" dir="2700000" algn="tl">
                    <a:srgbClr val="000000"/>
                  </a:outerShdw>
                </a:effectLst>
                <a:latin typeface="Garamond"/>
                <a:ea typeface="ＭＳ Ｐゴシック" panose="020B0600070205080204" pitchFamily="34" charset="-128"/>
              </a:rPr>
              <a:t>(</a:t>
            </a:r>
            <a:r>
              <a:rPr lang="el-GR" altLang="en-US" sz="3200" kern="0" baseline="-25000" dirty="0">
                <a:effectLst>
                  <a:outerShdw blurRad="38100" dist="38100" dir="2700000" algn="tl">
                    <a:srgbClr val="000000"/>
                  </a:outerShdw>
                </a:effectLst>
                <a:latin typeface="Garamond"/>
                <a:ea typeface="ＭＳ Ｐゴシック" panose="020B0600070205080204" pitchFamily="34" charset="-128"/>
              </a:rPr>
              <a:t>σ</a:t>
            </a:r>
            <a:r>
              <a:rPr lang="en-US" altLang="en-US" sz="3200" kern="0" baseline="-25000" dirty="0">
                <a:effectLst>
                  <a:outerShdw blurRad="38100" dist="38100" dir="2700000" algn="tl">
                    <a:srgbClr val="000000"/>
                  </a:outerShdw>
                </a:effectLst>
                <a:latin typeface="Garamond"/>
                <a:ea typeface="ＭＳ Ｐゴシック" panose="020B0600070205080204" pitchFamily="34" charset="-128"/>
              </a:rPr>
              <a:t>)</a:t>
            </a:r>
            <a:r>
              <a:rPr lang="en-US" altLang="en-US" sz="3200" kern="0" dirty="0">
                <a:effectLst>
                  <a:outerShdw blurRad="38100" dist="38100" dir="2700000" algn="tl">
                    <a:srgbClr val="000000"/>
                  </a:outerShdw>
                </a:effectLst>
                <a:latin typeface="Garamond"/>
                <a:ea typeface="ＭＳ Ｐゴシック" panose="020B0600070205080204" pitchFamily="34" charset="-128"/>
              </a:rPr>
              <a:t> or </a:t>
            </a:r>
            <a:r>
              <a:rPr lang="el-GR" altLang="en-US" sz="3200" kern="0" dirty="0">
                <a:effectLst>
                  <a:outerShdw blurRad="38100" dist="38100" dir="2700000" algn="tl">
                    <a:srgbClr val="000000"/>
                  </a:outerShdw>
                </a:effectLst>
                <a:latin typeface="Garamond"/>
                <a:ea typeface="ＭＳ Ｐゴシック" panose="020B0600070205080204" pitchFamily="34" charset="-128"/>
              </a:rPr>
              <a:t>Ψ</a:t>
            </a:r>
            <a:r>
              <a:rPr lang="en-US" altLang="en-US" sz="3200" kern="0" baseline="-25000" dirty="0">
                <a:effectLst>
                  <a:outerShdw blurRad="38100" dist="38100" dir="2700000" algn="tl">
                    <a:srgbClr val="000000"/>
                  </a:outerShdw>
                </a:effectLst>
                <a:latin typeface="Garamond"/>
                <a:ea typeface="ＭＳ Ｐゴシック" panose="020B0600070205080204" pitchFamily="34" charset="-128"/>
              </a:rPr>
              <a:t>+</a:t>
            </a:r>
            <a:r>
              <a:rPr lang="en-US" altLang="en-US" sz="3200" kern="0" dirty="0">
                <a:effectLst>
                  <a:outerShdw blurRad="38100" dist="38100" dir="2700000" algn="tl">
                    <a:srgbClr val="000000"/>
                  </a:outerShdw>
                </a:effectLst>
                <a:latin typeface="Garamond"/>
                <a:ea typeface="ＭＳ Ｐゴシック" panose="020B0600070205080204" pitchFamily="34" charset="-128"/>
              </a:rPr>
              <a:t> = (</a:t>
            </a:r>
            <a:r>
              <a:rPr lang="en-US" altLang="en-US" sz="2800" kern="0" dirty="0">
                <a:effectLst>
                  <a:outerShdw blurRad="38100" dist="38100" dir="2700000" algn="tl">
                    <a:srgbClr val="000000"/>
                  </a:outerShdw>
                </a:effectLst>
                <a:latin typeface="Garamond"/>
                <a:ea typeface="ＭＳ Ｐゴシック" panose="020B0600070205080204" pitchFamily="34" charset="-128"/>
              </a:rPr>
              <a:t>1/√2 ) </a:t>
            </a:r>
            <a:r>
              <a:rPr lang="en-US" altLang="en-US" sz="3200" kern="0" dirty="0">
                <a:effectLst>
                  <a:outerShdw blurRad="38100" dist="38100" dir="2700000" algn="tl">
                    <a:srgbClr val="000000"/>
                  </a:outerShdw>
                </a:effectLst>
                <a:latin typeface="Garamond"/>
                <a:ea typeface="ＭＳ Ｐゴシック" panose="020B0600070205080204" pitchFamily="34" charset="-128"/>
              </a:rPr>
              <a:t>[</a:t>
            </a:r>
            <a:r>
              <a:rPr lang="el-GR" altLang="en-US" sz="3200" kern="0" dirty="0">
                <a:effectLst>
                  <a:outerShdw blurRad="38100" dist="38100" dir="2700000" algn="tl">
                    <a:srgbClr val="000000"/>
                  </a:outerShdw>
                </a:effectLst>
                <a:latin typeface="Bookman Old Style" panose="02050604050505020204" pitchFamily="18" charset="0"/>
                <a:ea typeface="ＭＳ Ｐゴシック" panose="020B0600070205080204" pitchFamily="34" charset="-128"/>
              </a:rPr>
              <a:t>φ</a:t>
            </a:r>
            <a:r>
              <a:rPr lang="en-US" altLang="en-US" sz="3200" kern="0" baseline="-25000" dirty="0">
                <a:effectLst>
                  <a:outerShdw blurRad="38100" dist="38100" dir="2700000" algn="tl">
                    <a:srgbClr val="000000"/>
                  </a:outerShdw>
                </a:effectLst>
                <a:latin typeface="Bookman Old Style" panose="02050604050505020204" pitchFamily="18" charset="0"/>
                <a:ea typeface="ＭＳ Ｐゴシック" panose="020B0600070205080204" pitchFamily="34" charset="-128"/>
              </a:rPr>
              <a:t>(1s</a:t>
            </a:r>
            <a:r>
              <a:rPr lang="en-US" altLang="en-US" sz="2400" kern="0" baseline="-25000" dirty="0">
                <a:effectLst>
                  <a:outerShdw blurRad="38100" dist="38100" dir="2700000" algn="tl">
                    <a:srgbClr val="000000"/>
                  </a:outerShdw>
                </a:effectLst>
                <a:latin typeface="Bookman Old Style" panose="02050604050505020204" pitchFamily="18" charset="0"/>
                <a:ea typeface="ＭＳ Ｐゴシック" panose="020B0600070205080204" pitchFamily="34" charset="-128"/>
              </a:rPr>
              <a:t>a</a:t>
            </a:r>
            <a:r>
              <a:rPr lang="en-US" altLang="en-US" sz="3200" kern="0" baseline="-25000" dirty="0">
                <a:effectLst>
                  <a:outerShdw blurRad="38100" dist="38100" dir="2700000" algn="tl">
                    <a:srgbClr val="000000"/>
                  </a:outerShdw>
                </a:effectLst>
                <a:latin typeface="Bookman Old Style" panose="02050604050505020204" pitchFamily="18" charset="0"/>
                <a:ea typeface="ＭＳ Ｐゴシック" panose="020B0600070205080204" pitchFamily="34" charset="-128"/>
              </a:rPr>
              <a:t>) </a:t>
            </a:r>
            <a:r>
              <a:rPr lang="en-US" altLang="en-US" sz="3200" kern="0" dirty="0">
                <a:effectLst>
                  <a:outerShdw blurRad="38100" dist="38100" dir="2700000" algn="tl">
                    <a:srgbClr val="000000"/>
                  </a:outerShdw>
                </a:effectLst>
                <a:latin typeface="Bookman Old Style" panose="02050604050505020204" pitchFamily="18" charset="0"/>
                <a:ea typeface="ＭＳ Ｐゴシック" panose="020B0600070205080204" pitchFamily="34" charset="-128"/>
              </a:rPr>
              <a:t>+ </a:t>
            </a:r>
            <a:r>
              <a:rPr lang="el-GR" altLang="en-US" sz="3200" kern="0" dirty="0">
                <a:effectLst>
                  <a:outerShdw blurRad="38100" dist="38100" dir="2700000" algn="tl">
                    <a:srgbClr val="000000"/>
                  </a:outerShdw>
                </a:effectLst>
                <a:latin typeface="Bookman Old Style" panose="02050604050505020204" pitchFamily="18" charset="0"/>
                <a:ea typeface="ＭＳ Ｐゴシック" panose="020B0600070205080204" pitchFamily="34" charset="-128"/>
              </a:rPr>
              <a:t>φ</a:t>
            </a:r>
            <a:r>
              <a:rPr lang="en-US" altLang="en-US" sz="3200" kern="0" baseline="-25000" dirty="0">
                <a:effectLst>
                  <a:outerShdw blurRad="38100" dist="38100" dir="2700000" algn="tl">
                    <a:srgbClr val="000000"/>
                  </a:outerShdw>
                </a:effectLst>
                <a:latin typeface="Bookman Old Style" panose="02050604050505020204" pitchFamily="18" charset="0"/>
                <a:ea typeface="ＭＳ Ｐゴシック" panose="020B0600070205080204" pitchFamily="34" charset="-128"/>
              </a:rPr>
              <a:t>(1s</a:t>
            </a:r>
            <a:r>
              <a:rPr lang="en-US" altLang="en-US" sz="2400" kern="0" baseline="-25000" dirty="0">
                <a:effectLst>
                  <a:outerShdw blurRad="38100" dist="38100" dir="2700000" algn="tl">
                    <a:srgbClr val="000000"/>
                  </a:outerShdw>
                </a:effectLst>
                <a:latin typeface="Bookman Old Style" panose="02050604050505020204" pitchFamily="18" charset="0"/>
                <a:ea typeface="ＭＳ Ｐゴシック" panose="020B0600070205080204" pitchFamily="34" charset="-128"/>
              </a:rPr>
              <a:t>b</a:t>
            </a:r>
            <a:r>
              <a:rPr lang="en-US" altLang="en-US" sz="3200" kern="0" baseline="-25000" dirty="0">
                <a:effectLst>
                  <a:outerShdw blurRad="38100" dist="38100" dir="2700000" algn="tl">
                    <a:srgbClr val="000000"/>
                  </a:outerShdw>
                </a:effectLst>
                <a:latin typeface="Bookman Old Style" panose="02050604050505020204" pitchFamily="18" charset="0"/>
                <a:ea typeface="ＭＳ Ｐゴシック" panose="020B0600070205080204" pitchFamily="34" charset="-128"/>
              </a:rPr>
              <a:t>) </a:t>
            </a:r>
            <a:r>
              <a:rPr lang="en-US" altLang="en-US" sz="3200" kern="0" dirty="0">
                <a:effectLst>
                  <a:outerShdw blurRad="38100" dist="38100" dir="2700000" algn="tl">
                    <a:srgbClr val="000000"/>
                  </a:outerShdw>
                </a:effectLst>
                <a:latin typeface="Garamond"/>
                <a:ea typeface="ＭＳ Ｐゴシック" panose="020B0600070205080204" pitchFamily="34" charset="-128"/>
              </a:rPr>
              <a:t>]</a:t>
            </a:r>
          </a:p>
        </p:txBody>
      </p:sp>
      <p:sp>
        <p:nvSpPr>
          <p:cNvPr id="4" name="Rectangle 3"/>
          <p:cNvSpPr/>
          <p:nvPr/>
        </p:nvSpPr>
        <p:spPr>
          <a:xfrm>
            <a:off x="3093488" y="4007470"/>
            <a:ext cx="5896166" cy="584775"/>
          </a:xfrm>
          <a:prstGeom prst="rect">
            <a:avLst/>
          </a:prstGeom>
        </p:spPr>
        <p:txBody>
          <a:bodyPr wrap="none">
            <a:spAutoFit/>
          </a:bodyPr>
          <a:lstStyle/>
          <a:p>
            <a:pPr marL="342900" lvl="0" indent="-342900" algn="ctr" fontAlgn="base">
              <a:spcBef>
                <a:spcPct val="20000"/>
              </a:spcBef>
              <a:spcAft>
                <a:spcPct val="0"/>
              </a:spcAft>
              <a:buClr>
                <a:srgbClr val="FFCC00"/>
              </a:buClr>
              <a:buSzPct val="70000"/>
              <a:defRPr/>
            </a:pPr>
            <a:r>
              <a:rPr lang="el-GR" altLang="en-US" sz="3200" kern="0" dirty="0">
                <a:effectLst>
                  <a:outerShdw blurRad="38100" dist="38100" dir="2700000" algn="tl">
                    <a:srgbClr val="000000"/>
                  </a:outerShdw>
                </a:effectLst>
                <a:latin typeface="Garamond"/>
                <a:ea typeface="ＭＳ Ｐゴシック" panose="020B0600070205080204" pitchFamily="34" charset="-128"/>
              </a:rPr>
              <a:t>Ψ</a:t>
            </a:r>
            <a:r>
              <a:rPr lang="en-US" altLang="en-US" sz="3200" kern="0" baseline="-25000" dirty="0">
                <a:effectLst>
                  <a:outerShdw blurRad="38100" dist="38100" dir="2700000" algn="tl">
                    <a:srgbClr val="000000"/>
                  </a:outerShdw>
                </a:effectLst>
                <a:latin typeface="Garamond"/>
                <a:ea typeface="ＭＳ Ｐゴシック" panose="020B0600070205080204" pitchFamily="34" charset="-128"/>
              </a:rPr>
              <a:t>(</a:t>
            </a:r>
            <a:r>
              <a:rPr lang="el-GR" altLang="en-US" sz="3200" kern="0" baseline="-25000" dirty="0">
                <a:effectLst>
                  <a:outerShdw blurRad="38100" dist="38100" dir="2700000" algn="tl">
                    <a:srgbClr val="000000"/>
                  </a:outerShdw>
                </a:effectLst>
                <a:latin typeface="Garamond"/>
                <a:ea typeface="ＭＳ Ｐゴシック" panose="020B0600070205080204" pitchFamily="34" charset="-128"/>
              </a:rPr>
              <a:t>σ</a:t>
            </a:r>
            <a:r>
              <a:rPr lang="en-US" altLang="en-US" sz="3200" kern="0" baseline="-25000" dirty="0">
                <a:effectLst>
                  <a:outerShdw blurRad="38100" dist="38100" dir="2700000" algn="tl">
                    <a:srgbClr val="000000"/>
                  </a:outerShdw>
                </a:effectLst>
                <a:latin typeface="Garamond"/>
                <a:ea typeface="ＭＳ Ｐゴシック" panose="020B0600070205080204" pitchFamily="34" charset="-128"/>
              </a:rPr>
              <a:t>*)</a:t>
            </a:r>
            <a:r>
              <a:rPr lang="en-US" altLang="en-US" sz="3200" kern="0" dirty="0">
                <a:effectLst>
                  <a:outerShdw blurRad="38100" dist="38100" dir="2700000" algn="tl">
                    <a:srgbClr val="000000"/>
                  </a:outerShdw>
                </a:effectLst>
                <a:latin typeface="Garamond"/>
                <a:ea typeface="ＭＳ Ｐゴシック" panose="020B0600070205080204" pitchFamily="34" charset="-128"/>
              </a:rPr>
              <a:t> or </a:t>
            </a:r>
            <a:r>
              <a:rPr lang="el-GR" altLang="en-US" sz="3200" kern="0" dirty="0">
                <a:effectLst>
                  <a:outerShdw blurRad="38100" dist="38100" dir="2700000" algn="tl">
                    <a:srgbClr val="000000"/>
                  </a:outerShdw>
                </a:effectLst>
                <a:latin typeface="Garamond"/>
                <a:ea typeface="ＭＳ Ｐゴシック" panose="020B0600070205080204" pitchFamily="34" charset="-128"/>
              </a:rPr>
              <a:t>Ψ</a:t>
            </a:r>
            <a:r>
              <a:rPr lang="en-US" altLang="en-US" sz="3200" kern="0" baseline="-25000" dirty="0">
                <a:effectLst>
                  <a:outerShdw blurRad="38100" dist="38100" dir="2700000" algn="tl">
                    <a:srgbClr val="000000"/>
                  </a:outerShdw>
                </a:effectLst>
                <a:latin typeface="Garamond"/>
                <a:ea typeface="ＭＳ Ｐゴシック" panose="020B0600070205080204" pitchFamily="34" charset="-128"/>
              </a:rPr>
              <a:t>-</a:t>
            </a:r>
            <a:r>
              <a:rPr lang="en-US" altLang="en-US" sz="3200" kern="0" dirty="0">
                <a:effectLst>
                  <a:outerShdw blurRad="38100" dist="38100" dir="2700000" algn="tl">
                    <a:srgbClr val="000000"/>
                  </a:outerShdw>
                </a:effectLst>
                <a:latin typeface="Garamond"/>
                <a:ea typeface="ＭＳ Ｐゴシック" panose="020B0600070205080204" pitchFamily="34" charset="-128"/>
              </a:rPr>
              <a:t> = (</a:t>
            </a:r>
            <a:r>
              <a:rPr lang="en-US" altLang="en-US" sz="2800" kern="0" dirty="0">
                <a:effectLst>
                  <a:outerShdw blurRad="38100" dist="38100" dir="2700000" algn="tl">
                    <a:srgbClr val="000000"/>
                  </a:outerShdw>
                </a:effectLst>
                <a:latin typeface="Garamond"/>
                <a:ea typeface="ＭＳ Ｐゴシック" panose="020B0600070205080204" pitchFamily="34" charset="-128"/>
              </a:rPr>
              <a:t>1/√2 ) </a:t>
            </a:r>
            <a:r>
              <a:rPr lang="en-US" altLang="en-US" sz="3200" kern="0" dirty="0">
                <a:effectLst>
                  <a:outerShdw blurRad="38100" dist="38100" dir="2700000" algn="tl">
                    <a:srgbClr val="000000"/>
                  </a:outerShdw>
                </a:effectLst>
                <a:latin typeface="Garamond"/>
                <a:ea typeface="ＭＳ Ｐゴシック" panose="020B0600070205080204" pitchFamily="34" charset="-128"/>
              </a:rPr>
              <a:t>[</a:t>
            </a:r>
            <a:r>
              <a:rPr lang="el-GR" altLang="en-US" sz="3200" kern="0" dirty="0">
                <a:effectLst>
                  <a:outerShdw blurRad="38100" dist="38100" dir="2700000" algn="tl">
                    <a:srgbClr val="000000"/>
                  </a:outerShdw>
                </a:effectLst>
                <a:latin typeface="Bookman Old Style" panose="02050604050505020204" pitchFamily="18" charset="0"/>
                <a:ea typeface="ＭＳ Ｐゴシック" panose="020B0600070205080204" pitchFamily="34" charset="-128"/>
              </a:rPr>
              <a:t>φ</a:t>
            </a:r>
            <a:r>
              <a:rPr lang="en-US" altLang="en-US" sz="3200" kern="0" baseline="-25000" dirty="0">
                <a:effectLst>
                  <a:outerShdw blurRad="38100" dist="38100" dir="2700000" algn="tl">
                    <a:srgbClr val="000000"/>
                  </a:outerShdw>
                </a:effectLst>
                <a:latin typeface="Bookman Old Style" panose="02050604050505020204" pitchFamily="18" charset="0"/>
                <a:ea typeface="ＭＳ Ｐゴシック" panose="020B0600070205080204" pitchFamily="34" charset="-128"/>
              </a:rPr>
              <a:t>(1s</a:t>
            </a:r>
            <a:r>
              <a:rPr lang="en-US" altLang="en-US" sz="2400" kern="0" baseline="-25000" dirty="0">
                <a:effectLst>
                  <a:outerShdw blurRad="38100" dist="38100" dir="2700000" algn="tl">
                    <a:srgbClr val="000000"/>
                  </a:outerShdw>
                </a:effectLst>
                <a:latin typeface="Bookman Old Style" panose="02050604050505020204" pitchFamily="18" charset="0"/>
                <a:ea typeface="ＭＳ Ｐゴシック" panose="020B0600070205080204" pitchFamily="34" charset="-128"/>
              </a:rPr>
              <a:t>a</a:t>
            </a:r>
            <a:r>
              <a:rPr lang="en-US" altLang="en-US" sz="3200" kern="0" baseline="-25000" dirty="0">
                <a:effectLst>
                  <a:outerShdw blurRad="38100" dist="38100" dir="2700000" algn="tl">
                    <a:srgbClr val="000000"/>
                  </a:outerShdw>
                </a:effectLst>
                <a:latin typeface="Bookman Old Style" panose="02050604050505020204" pitchFamily="18" charset="0"/>
                <a:ea typeface="ＭＳ Ｐゴシック" panose="020B0600070205080204" pitchFamily="34" charset="-128"/>
              </a:rPr>
              <a:t>) </a:t>
            </a:r>
            <a:r>
              <a:rPr lang="en-US" altLang="en-US" sz="3200" kern="0" dirty="0">
                <a:effectLst>
                  <a:outerShdw blurRad="38100" dist="38100" dir="2700000" algn="tl">
                    <a:srgbClr val="000000"/>
                  </a:outerShdw>
                </a:effectLst>
                <a:latin typeface="Bookman Old Style" panose="02050604050505020204" pitchFamily="18" charset="0"/>
                <a:ea typeface="ＭＳ Ｐゴシック" panose="020B0600070205080204" pitchFamily="34" charset="-128"/>
              </a:rPr>
              <a:t>- </a:t>
            </a:r>
            <a:r>
              <a:rPr lang="el-GR" altLang="en-US" sz="3200" kern="0" dirty="0">
                <a:effectLst>
                  <a:outerShdw blurRad="38100" dist="38100" dir="2700000" algn="tl">
                    <a:srgbClr val="000000"/>
                  </a:outerShdw>
                </a:effectLst>
                <a:latin typeface="Bookman Old Style" panose="02050604050505020204" pitchFamily="18" charset="0"/>
                <a:ea typeface="ＭＳ Ｐゴシック" panose="020B0600070205080204" pitchFamily="34" charset="-128"/>
              </a:rPr>
              <a:t>φ</a:t>
            </a:r>
            <a:r>
              <a:rPr lang="en-US" altLang="en-US" sz="3200" kern="0" baseline="-25000" dirty="0">
                <a:effectLst>
                  <a:outerShdw blurRad="38100" dist="38100" dir="2700000" algn="tl">
                    <a:srgbClr val="000000"/>
                  </a:outerShdw>
                </a:effectLst>
                <a:latin typeface="Bookman Old Style" panose="02050604050505020204" pitchFamily="18" charset="0"/>
                <a:ea typeface="ＭＳ Ｐゴシック" panose="020B0600070205080204" pitchFamily="34" charset="-128"/>
              </a:rPr>
              <a:t>(1s</a:t>
            </a:r>
            <a:r>
              <a:rPr lang="en-US" altLang="en-US" sz="2400" kern="0" baseline="-25000" dirty="0">
                <a:effectLst>
                  <a:outerShdw blurRad="38100" dist="38100" dir="2700000" algn="tl">
                    <a:srgbClr val="000000"/>
                  </a:outerShdw>
                </a:effectLst>
                <a:latin typeface="Bookman Old Style" panose="02050604050505020204" pitchFamily="18" charset="0"/>
                <a:ea typeface="ＭＳ Ｐゴシック" panose="020B0600070205080204" pitchFamily="34" charset="-128"/>
              </a:rPr>
              <a:t>b</a:t>
            </a:r>
            <a:r>
              <a:rPr lang="en-US" altLang="en-US" sz="3200" kern="0" baseline="-25000" dirty="0">
                <a:effectLst>
                  <a:outerShdw blurRad="38100" dist="38100" dir="2700000" algn="tl">
                    <a:srgbClr val="000000"/>
                  </a:outerShdw>
                </a:effectLst>
                <a:latin typeface="Bookman Old Style" panose="02050604050505020204" pitchFamily="18" charset="0"/>
                <a:ea typeface="ＭＳ Ｐゴシック" panose="020B0600070205080204" pitchFamily="34" charset="-128"/>
              </a:rPr>
              <a:t>) </a:t>
            </a:r>
            <a:r>
              <a:rPr lang="en-US" altLang="en-US" sz="3200" kern="0" dirty="0">
                <a:effectLst>
                  <a:outerShdw blurRad="38100" dist="38100" dir="2700000" algn="tl">
                    <a:srgbClr val="000000"/>
                  </a:outerShdw>
                </a:effectLst>
                <a:latin typeface="Garamond"/>
                <a:ea typeface="ＭＳ Ｐゴシック" panose="020B0600070205080204" pitchFamily="34" charset="-128"/>
              </a:rPr>
              <a:t>]</a:t>
            </a:r>
          </a:p>
        </p:txBody>
      </p:sp>
      <p:sp>
        <p:nvSpPr>
          <p:cNvPr id="5" name="Rectangle 4"/>
          <p:cNvSpPr/>
          <p:nvPr/>
        </p:nvSpPr>
        <p:spPr>
          <a:xfrm>
            <a:off x="9137061" y="1666689"/>
            <a:ext cx="2791149" cy="523220"/>
          </a:xfrm>
          <a:prstGeom prst="rect">
            <a:avLst/>
          </a:prstGeom>
        </p:spPr>
        <p:txBody>
          <a:bodyPr wrap="none">
            <a:spAutoFit/>
          </a:bodyPr>
          <a:lstStyle/>
          <a:p>
            <a:r>
              <a:rPr lang="fa-IR" sz="2800" dirty="0">
                <a:solidFill>
                  <a:prstClr val="black"/>
                </a:solidFill>
              </a:rPr>
              <a:t>تداخل سازنده(همفاز): </a:t>
            </a:r>
            <a:endParaRPr lang="en-US" dirty="0"/>
          </a:p>
        </p:txBody>
      </p:sp>
      <p:sp>
        <p:nvSpPr>
          <p:cNvPr id="6" name="Rectangle 5"/>
          <p:cNvSpPr/>
          <p:nvPr/>
        </p:nvSpPr>
        <p:spPr>
          <a:xfrm>
            <a:off x="9965813" y="3374219"/>
            <a:ext cx="1962397" cy="523220"/>
          </a:xfrm>
          <a:prstGeom prst="rect">
            <a:avLst/>
          </a:prstGeom>
        </p:spPr>
        <p:txBody>
          <a:bodyPr wrap="none">
            <a:spAutoFit/>
          </a:bodyPr>
          <a:lstStyle/>
          <a:p>
            <a:r>
              <a:rPr lang="fa-IR" sz="2800" dirty="0">
                <a:solidFill>
                  <a:prstClr val="black"/>
                </a:solidFill>
              </a:rPr>
              <a:t>تداخل ناهمفاز: </a:t>
            </a:r>
            <a:endParaRPr lang="en-US" dirty="0"/>
          </a:p>
        </p:txBody>
      </p:sp>
    </p:spTree>
    <p:extLst>
      <p:ext uri="{BB962C8B-B14F-4D97-AF65-F5344CB8AC3E}">
        <p14:creationId xmlns:p14="http://schemas.microsoft.com/office/powerpoint/2010/main" val="3490806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2093914" y="1736725"/>
            <a:ext cx="8004175" cy="1616075"/>
          </a:xfrm>
        </p:spPr>
        <p:txBody>
          <a:bodyPr vert="horz" wrap="none" lIns="19050" tIns="26988" rIns="19050" bIns="26988" numCol="1" anchor="t" anchorCtr="0" compatLnSpc="1">
            <a:prstTxWarp prst="textNoShape">
              <a:avLst/>
            </a:prstTxWarp>
          </a:bodyPr>
          <a:lstStyle/>
          <a:p>
            <a:pPr marL="0" indent="0">
              <a:lnSpc>
                <a:spcPts val="3600"/>
              </a:lnSpc>
              <a:spcBef>
                <a:spcPts val="1000"/>
              </a:spcBef>
              <a:spcAft>
                <a:spcPts val="1000"/>
              </a:spcAft>
              <a:tabLst>
                <a:tab pos="457200" algn="l"/>
                <a:tab pos="3657600" algn="l"/>
                <a:tab pos="5486400" algn="l"/>
              </a:tabLst>
              <a:defRPr/>
            </a:pPr>
            <a:r>
              <a:rPr lang="en-US" altLang="en-US" dirty="0">
                <a:solidFill>
                  <a:srgbClr val="FFFF00"/>
                </a:solidFill>
              </a:rPr>
              <a:t> 	</a:t>
            </a:r>
            <a:r>
              <a:rPr lang="en-US" altLang="en-US" dirty="0">
                <a:solidFill>
                  <a:srgbClr val="FFFF00"/>
                </a:solidFill>
                <a:latin typeface="Symbol" panose="05050102010706020507" pitchFamily="18" charset="2"/>
              </a:rPr>
              <a:t>s</a:t>
            </a:r>
            <a:r>
              <a:rPr lang="en-US" altLang="en-US" dirty="0">
                <a:solidFill>
                  <a:srgbClr val="FFFF00"/>
                </a:solidFill>
              </a:rPr>
              <a:t> Bond:  orbitals overlap along </a:t>
            </a:r>
            <a:br>
              <a:rPr lang="en-US" altLang="en-US" dirty="0">
                <a:solidFill>
                  <a:srgbClr val="FFFF00"/>
                </a:solidFill>
              </a:rPr>
            </a:br>
            <a:r>
              <a:rPr lang="en-US" altLang="en-US" dirty="0" err="1">
                <a:solidFill>
                  <a:srgbClr val="FFFF00"/>
                </a:solidFill>
              </a:rPr>
              <a:t>internuclear</a:t>
            </a:r>
            <a:r>
              <a:rPr lang="en-US" altLang="en-US" dirty="0">
                <a:solidFill>
                  <a:srgbClr val="FFFF00"/>
                </a:solidFill>
              </a:rPr>
              <a:t> axis	</a:t>
            </a:r>
          </a:p>
        </p:txBody>
      </p:sp>
      <p:sp>
        <p:nvSpPr>
          <p:cNvPr id="28675" name="Oval 3"/>
          <p:cNvSpPr>
            <a:spLocks noChangeArrowheads="1"/>
          </p:cNvSpPr>
          <p:nvPr/>
        </p:nvSpPr>
        <p:spPr bwMode="auto">
          <a:xfrm>
            <a:off x="5159376" y="4333876"/>
            <a:ext cx="1889125" cy="1158875"/>
          </a:xfrm>
          <a:prstGeom prst="ellipse">
            <a:avLst/>
          </a:prstGeom>
          <a:gradFill rotWithShape="0">
            <a:gsLst>
              <a:gs pos="0">
                <a:srgbClr val="FEFF2A"/>
              </a:gs>
              <a:gs pos="100000">
                <a:srgbClr val="FEFF2A">
                  <a:gamma/>
                  <a:shade val="89804"/>
                  <a:invGamma/>
                </a:srgbClr>
              </a:gs>
            </a:gsLst>
            <a:path path="shape">
              <a:fillToRect l="50000" t="50000" r="50000" b="50000"/>
            </a:path>
          </a:gradFill>
          <a:ln>
            <a:noFill/>
          </a:ln>
          <a:effectLst>
            <a:outerShdw dist="107763" dir="2700000" algn="ctr" rotWithShape="0">
              <a:schemeClr val="bg2"/>
            </a:outerShdw>
          </a:effectLst>
          <a:extLst>
            <a:ext uri="{91240B29-F687-4F45-9708-019B960494DF}">
              <a14:hiddenLine xmlns:a14="http://schemas.microsoft.com/office/drawing/2010/main" w="25400">
                <a:solidFill>
                  <a:schemeClr val="tx2"/>
                </a:solidFill>
                <a:round/>
                <a:headEnd/>
                <a:tailEnd/>
              </a14:hiddenLine>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28676" name="Line 4"/>
          <p:cNvSpPr>
            <a:spLocks noChangeShapeType="1"/>
          </p:cNvSpPr>
          <p:nvPr/>
        </p:nvSpPr>
        <p:spPr bwMode="auto">
          <a:xfrm flipV="1">
            <a:off x="6229350" y="4632325"/>
            <a:ext cx="0" cy="635000"/>
          </a:xfrm>
          <a:prstGeom prst="line">
            <a:avLst/>
          </a:prstGeom>
          <a:noFill/>
          <a:ln w="127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28677" name="Line 5"/>
          <p:cNvSpPr>
            <a:spLocks noChangeShapeType="1"/>
          </p:cNvSpPr>
          <p:nvPr/>
        </p:nvSpPr>
        <p:spPr bwMode="auto">
          <a:xfrm flipV="1">
            <a:off x="6027738" y="4603750"/>
            <a:ext cx="0" cy="635000"/>
          </a:xfrm>
          <a:prstGeom prst="line">
            <a:avLst/>
          </a:prstGeom>
          <a:noFill/>
          <a:ln w="127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lnSpc>
                <a:spcPts val="3500"/>
              </a:lnSpc>
              <a:spcBef>
                <a:spcPct val="0"/>
              </a:spcBef>
              <a:spcAft>
                <a:spcPct val="0"/>
              </a:spcAft>
              <a:defRPr/>
            </a:pPr>
            <a:endParaRPr lang="en-US" sz="2800">
              <a:solidFill>
                <a:srgbClr val="FFFF00"/>
              </a:solidFill>
              <a:effectLst>
                <a:outerShdw blurRad="38100" dist="38100" dir="2700000" algn="tl">
                  <a:srgbClr val="000000">
                    <a:alpha val="43137"/>
                  </a:srgbClr>
                </a:outerShdw>
              </a:effectLst>
              <a:latin typeface="Arial" panose="020B0604020202020204" pitchFamily="34" charset="0"/>
            </a:endParaRPr>
          </a:p>
        </p:txBody>
      </p:sp>
      <p:sp>
        <p:nvSpPr>
          <p:cNvPr id="27654" name="Rectangle 6"/>
          <p:cNvSpPr>
            <a:spLocks noChangeArrowheads="1"/>
          </p:cNvSpPr>
          <p:nvPr/>
        </p:nvSpPr>
        <p:spPr bwMode="auto">
          <a:xfrm>
            <a:off x="5575301" y="4687889"/>
            <a:ext cx="600075"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lnSpc>
                <a:spcPts val="3500"/>
              </a:lnSpc>
              <a:tabLst>
                <a:tab pos="457200" algn="l"/>
                <a:tab pos="914400" algn="l"/>
                <a:tab pos="1371600" algn="l"/>
              </a:tabLst>
              <a:defRPr sz="2800">
                <a:solidFill>
                  <a:srgbClr val="FFFF00"/>
                </a:solidFill>
                <a:latin typeface="Arial" panose="020B0604020202020204" pitchFamily="34" charset="0"/>
              </a:defRPr>
            </a:lvl1pPr>
            <a:lvl2pPr marL="742950" indent="-285750">
              <a:lnSpc>
                <a:spcPts val="3500"/>
              </a:lnSpc>
              <a:tabLst>
                <a:tab pos="457200" algn="l"/>
                <a:tab pos="914400" algn="l"/>
                <a:tab pos="1371600" algn="l"/>
              </a:tabLst>
              <a:defRPr sz="2800">
                <a:solidFill>
                  <a:srgbClr val="FFFF00"/>
                </a:solidFill>
                <a:latin typeface="Arial" panose="020B0604020202020204" pitchFamily="34" charset="0"/>
              </a:defRPr>
            </a:lvl2pPr>
            <a:lvl3pPr marL="1143000" indent="-228600">
              <a:lnSpc>
                <a:spcPts val="3500"/>
              </a:lnSpc>
              <a:tabLst>
                <a:tab pos="457200" algn="l"/>
                <a:tab pos="914400" algn="l"/>
                <a:tab pos="1371600" algn="l"/>
              </a:tabLst>
              <a:defRPr sz="2800">
                <a:solidFill>
                  <a:srgbClr val="FFFF00"/>
                </a:solidFill>
                <a:latin typeface="Arial" panose="020B0604020202020204" pitchFamily="34" charset="0"/>
              </a:defRPr>
            </a:lvl3pPr>
            <a:lvl4pPr marL="1600200" indent="-228600">
              <a:lnSpc>
                <a:spcPts val="3500"/>
              </a:lnSpc>
              <a:tabLst>
                <a:tab pos="457200" algn="l"/>
                <a:tab pos="914400" algn="l"/>
                <a:tab pos="1371600" algn="l"/>
              </a:tabLst>
              <a:defRPr sz="2800">
                <a:solidFill>
                  <a:srgbClr val="FFFF00"/>
                </a:solidFill>
                <a:latin typeface="Arial" panose="020B0604020202020204" pitchFamily="34" charset="0"/>
              </a:defRPr>
            </a:lvl4pPr>
            <a:lvl5pPr marL="2057400" indent="-228600">
              <a:lnSpc>
                <a:spcPts val="3500"/>
              </a:lnSpc>
              <a:tabLst>
                <a:tab pos="457200" algn="l"/>
                <a:tab pos="914400" algn="l"/>
                <a:tab pos="1371600" algn="l"/>
              </a:tabLst>
              <a:defRPr sz="2800">
                <a:solidFill>
                  <a:srgbClr val="FFFF00"/>
                </a:solidFill>
                <a:latin typeface="Arial" panose="020B0604020202020204" pitchFamily="34" charset="0"/>
              </a:defRPr>
            </a:lvl5pPr>
            <a:lvl6pPr marL="25146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6pPr>
            <a:lvl7pPr marL="29718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7pPr>
            <a:lvl8pPr marL="34290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8pPr>
            <a:lvl9pPr marL="38862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9pPr>
          </a:lstStyle>
          <a:p>
            <a:pPr eaLnBrk="0" fontAlgn="base" hangingPunct="0">
              <a:lnSpc>
                <a:spcPts val="3600"/>
              </a:lnSpc>
              <a:spcBef>
                <a:spcPct val="0"/>
              </a:spcBef>
              <a:spcAft>
                <a:spcPct val="0"/>
              </a:spcAft>
            </a:pPr>
            <a:r>
              <a:rPr lang="en-US" altLang="en-US" sz="3000" b="1">
                <a:solidFill>
                  <a:srgbClr val="000000"/>
                </a:solidFill>
              </a:rPr>
              <a:t>H</a:t>
            </a:r>
          </a:p>
        </p:txBody>
      </p:sp>
      <p:sp>
        <p:nvSpPr>
          <p:cNvPr id="27655" name="Rectangle 7"/>
          <p:cNvSpPr>
            <a:spLocks noChangeArrowheads="1"/>
          </p:cNvSpPr>
          <p:nvPr/>
        </p:nvSpPr>
        <p:spPr bwMode="auto">
          <a:xfrm>
            <a:off x="6370639" y="4673600"/>
            <a:ext cx="600075"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9050" tIns="26988" rIns="19050" bIns="26988"/>
          <a:lstStyle>
            <a:lvl1pPr>
              <a:lnSpc>
                <a:spcPts val="3500"/>
              </a:lnSpc>
              <a:tabLst>
                <a:tab pos="457200" algn="l"/>
                <a:tab pos="914400" algn="l"/>
                <a:tab pos="1371600" algn="l"/>
              </a:tabLst>
              <a:defRPr sz="2800">
                <a:solidFill>
                  <a:srgbClr val="FFFF00"/>
                </a:solidFill>
                <a:latin typeface="Arial" panose="020B0604020202020204" pitchFamily="34" charset="0"/>
              </a:defRPr>
            </a:lvl1pPr>
            <a:lvl2pPr marL="742950" indent="-285750">
              <a:lnSpc>
                <a:spcPts val="3500"/>
              </a:lnSpc>
              <a:tabLst>
                <a:tab pos="457200" algn="l"/>
                <a:tab pos="914400" algn="l"/>
                <a:tab pos="1371600" algn="l"/>
              </a:tabLst>
              <a:defRPr sz="2800">
                <a:solidFill>
                  <a:srgbClr val="FFFF00"/>
                </a:solidFill>
                <a:latin typeface="Arial" panose="020B0604020202020204" pitchFamily="34" charset="0"/>
              </a:defRPr>
            </a:lvl2pPr>
            <a:lvl3pPr marL="1143000" indent="-228600">
              <a:lnSpc>
                <a:spcPts val="3500"/>
              </a:lnSpc>
              <a:tabLst>
                <a:tab pos="457200" algn="l"/>
                <a:tab pos="914400" algn="l"/>
                <a:tab pos="1371600" algn="l"/>
              </a:tabLst>
              <a:defRPr sz="2800">
                <a:solidFill>
                  <a:srgbClr val="FFFF00"/>
                </a:solidFill>
                <a:latin typeface="Arial" panose="020B0604020202020204" pitchFamily="34" charset="0"/>
              </a:defRPr>
            </a:lvl3pPr>
            <a:lvl4pPr marL="1600200" indent="-228600">
              <a:lnSpc>
                <a:spcPts val="3500"/>
              </a:lnSpc>
              <a:tabLst>
                <a:tab pos="457200" algn="l"/>
                <a:tab pos="914400" algn="l"/>
                <a:tab pos="1371600" algn="l"/>
              </a:tabLst>
              <a:defRPr sz="2800">
                <a:solidFill>
                  <a:srgbClr val="FFFF00"/>
                </a:solidFill>
                <a:latin typeface="Arial" panose="020B0604020202020204" pitchFamily="34" charset="0"/>
              </a:defRPr>
            </a:lvl4pPr>
            <a:lvl5pPr marL="2057400" indent="-228600">
              <a:lnSpc>
                <a:spcPts val="3500"/>
              </a:lnSpc>
              <a:tabLst>
                <a:tab pos="457200" algn="l"/>
                <a:tab pos="914400" algn="l"/>
                <a:tab pos="1371600" algn="l"/>
              </a:tabLst>
              <a:defRPr sz="2800">
                <a:solidFill>
                  <a:srgbClr val="FFFF00"/>
                </a:solidFill>
                <a:latin typeface="Arial" panose="020B0604020202020204" pitchFamily="34" charset="0"/>
              </a:defRPr>
            </a:lvl5pPr>
            <a:lvl6pPr marL="25146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6pPr>
            <a:lvl7pPr marL="29718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7pPr>
            <a:lvl8pPr marL="34290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8pPr>
            <a:lvl9pPr marL="3886200" indent="-228600" eaLnBrk="0" fontAlgn="base" hangingPunct="0">
              <a:lnSpc>
                <a:spcPts val="3500"/>
              </a:lnSpc>
              <a:spcBef>
                <a:spcPct val="0"/>
              </a:spcBef>
              <a:spcAft>
                <a:spcPct val="0"/>
              </a:spcAft>
              <a:tabLst>
                <a:tab pos="457200" algn="l"/>
                <a:tab pos="914400" algn="l"/>
                <a:tab pos="1371600" algn="l"/>
              </a:tabLst>
              <a:defRPr sz="2800">
                <a:solidFill>
                  <a:srgbClr val="FFFF00"/>
                </a:solidFill>
                <a:latin typeface="Arial" panose="020B0604020202020204" pitchFamily="34" charset="0"/>
              </a:defRPr>
            </a:lvl9pPr>
          </a:lstStyle>
          <a:p>
            <a:pPr eaLnBrk="0" fontAlgn="base" hangingPunct="0">
              <a:lnSpc>
                <a:spcPts val="3600"/>
              </a:lnSpc>
              <a:spcBef>
                <a:spcPct val="0"/>
              </a:spcBef>
              <a:spcAft>
                <a:spcPct val="0"/>
              </a:spcAft>
            </a:pPr>
            <a:r>
              <a:rPr lang="en-US" altLang="en-US" sz="3000" b="1">
                <a:solidFill>
                  <a:srgbClr val="000000"/>
                </a:solidFill>
              </a:rPr>
              <a:t>H</a:t>
            </a:r>
          </a:p>
        </p:txBody>
      </p:sp>
      <p:sp>
        <p:nvSpPr>
          <p:cNvPr id="28680" name="Rectangle 8"/>
          <p:cNvSpPr>
            <a:spLocks noGrp="1" noChangeArrowheads="1"/>
          </p:cNvSpPr>
          <p:nvPr>
            <p:ph type="title"/>
          </p:nvPr>
        </p:nvSpPr>
        <p:spPr>
          <a:ln cap="flat"/>
        </p:spPr>
        <p:txBody>
          <a:bodyPr/>
          <a:lstStyle/>
          <a:p>
            <a:pPr>
              <a:defRPr/>
            </a:pPr>
            <a:r>
              <a:rPr lang="en-US" altLang="en-US"/>
              <a:t>Valence Bond Model</a:t>
            </a:r>
          </a:p>
        </p:txBody>
      </p:sp>
    </p:spTree>
    <p:extLst>
      <p:ext uri="{BB962C8B-B14F-4D97-AF65-F5344CB8AC3E}">
        <p14:creationId xmlns:p14="http://schemas.microsoft.com/office/powerpoint/2010/main" val="3783258832"/>
      </p:ext>
    </p:extLst>
  </p:cSld>
  <p:clrMapOvr>
    <a:overrideClrMapping bg1="dk2" tx1="lt1" bg2="dk1" tx2="lt2" accent1="accent1" accent2="accent2" accent3="accent3" accent4="accent4" accent5="accent5" accent6="accent6" hlink="hlink" folHlink="folHlink"/>
  </p:clrMapOvr>
  <p:transition spd="slow">
    <p:wipe dir="r"/>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973" y="92742"/>
            <a:ext cx="8697684" cy="6506142"/>
          </a:xfrm>
          <a:prstGeom prst="rect">
            <a:avLst/>
          </a:prstGeom>
        </p:spPr>
      </p:pic>
      <p:sp>
        <p:nvSpPr>
          <p:cNvPr id="4" name="Rectangle 3"/>
          <p:cNvSpPr/>
          <p:nvPr/>
        </p:nvSpPr>
        <p:spPr>
          <a:xfrm>
            <a:off x="8795657" y="667435"/>
            <a:ext cx="3461658" cy="2677656"/>
          </a:xfrm>
          <a:prstGeom prst="rect">
            <a:avLst/>
          </a:prstGeom>
        </p:spPr>
        <p:txBody>
          <a:bodyPr wrap="square">
            <a:spAutoFit/>
          </a:bodyPr>
          <a:lstStyle/>
          <a:p>
            <a:pPr algn="just" rtl="1"/>
            <a:r>
              <a:rPr lang="fa-IR" sz="2800" dirty="0"/>
              <a:t>اوربیتال مولکولی پیوندی منجر به افزایش تراکم الکترون بین دو هسته می شود و نسبت به دو اوربیتال مجزای اتمی انرژی کمتری (پایدارتری) دارد</a:t>
            </a:r>
            <a:r>
              <a:rPr lang="fa-IR" dirty="0"/>
              <a:t>.</a:t>
            </a:r>
            <a:endParaRPr lang="en-US" dirty="0"/>
          </a:p>
        </p:txBody>
      </p:sp>
    </p:spTree>
    <p:extLst>
      <p:ext uri="{BB962C8B-B14F-4D97-AF65-F5344CB8AC3E}">
        <p14:creationId xmlns:p14="http://schemas.microsoft.com/office/powerpoint/2010/main" val="36747913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973" y="129274"/>
            <a:ext cx="8545284" cy="6432513"/>
          </a:xfrm>
          <a:prstGeom prst="rect">
            <a:avLst/>
          </a:prstGeom>
        </p:spPr>
      </p:pic>
      <p:sp>
        <p:nvSpPr>
          <p:cNvPr id="3" name="Rectangle 2"/>
          <p:cNvSpPr/>
          <p:nvPr/>
        </p:nvSpPr>
        <p:spPr>
          <a:xfrm>
            <a:off x="8643257" y="493264"/>
            <a:ext cx="3548743" cy="3970318"/>
          </a:xfrm>
          <a:prstGeom prst="rect">
            <a:avLst/>
          </a:prstGeom>
        </p:spPr>
        <p:txBody>
          <a:bodyPr wrap="square">
            <a:spAutoFit/>
          </a:bodyPr>
          <a:lstStyle/>
          <a:p>
            <a:pPr algn="just" rtl="1"/>
            <a:r>
              <a:rPr lang="fa-IR" sz="3600" dirty="0"/>
              <a:t>اوربیتال مولکولی ضد پیوندی </a:t>
            </a:r>
            <a:r>
              <a:rPr lang="fa-IR" sz="3600" dirty="0">
                <a:solidFill>
                  <a:schemeClr val="accent6"/>
                </a:solidFill>
              </a:rPr>
              <a:t>حاوی</a:t>
            </a:r>
            <a:r>
              <a:rPr lang="fa-IR" sz="3600" dirty="0"/>
              <a:t> تشکیل یک گره بین این دو هسته است و از انرژی بیشتری نسبت به دو اوربیتال مجزای اتمی برخوردار است.</a:t>
            </a:r>
            <a:endParaRPr lang="en-US" sz="3600" dirty="0"/>
          </a:p>
        </p:txBody>
      </p:sp>
    </p:spTree>
    <p:extLst>
      <p:ext uri="{BB962C8B-B14F-4D97-AF65-F5344CB8AC3E}">
        <p14:creationId xmlns:p14="http://schemas.microsoft.com/office/powerpoint/2010/main" val="30296814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0571" y="134930"/>
            <a:ext cx="8697686" cy="6435113"/>
          </a:xfrm>
          <a:prstGeom prst="rect">
            <a:avLst/>
          </a:prstGeom>
        </p:spPr>
      </p:pic>
    </p:spTree>
    <p:extLst>
      <p:ext uri="{BB962C8B-B14F-4D97-AF65-F5344CB8AC3E}">
        <p14:creationId xmlns:p14="http://schemas.microsoft.com/office/powerpoint/2010/main" val="32738552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4044" y="587022"/>
            <a:ext cx="10382820" cy="5403493"/>
          </a:xfrm>
          <a:prstGeom prst="rect">
            <a:avLst/>
          </a:prstGeom>
        </p:spPr>
      </p:pic>
    </p:spTree>
    <p:extLst>
      <p:ext uri="{BB962C8B-B14F-4D97-AF65-F5344CB8AC3E}">
        <p14:creationId xmlns:p14="http://schemas.microsoft.com/office/powerpoint/2010/main" val="8341144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6" descr="fig0311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52600"/>
            <a:ext cx="4005263" cy="2535238"/>
          </a:xfrm>
          <a:prstGeom prst="rect">
            <a:avLst/>
          </a:prstGeom>
          <a:noFill/>
          <a:ln w="9525">
            <a:noFill/>
            <a:miter lim="800000"/>
            <a:headEnd/>
            <a:tailEnd/>
          </a:ln>
          <a:effectLst/>
        </p:spPr>
      </p:pic>
      <p:sp>
        <p:nvSpPr>
          <p:cNvPr id="4" name="Rectangle 3"/>
          <p:cNvSpPr/>
          <p:nvPr/>
        </p:nvSpPr>
        <p:spPr>
          <a:xfrm>
            <a:off x="5976257" y="1290935"/>
            <a:ext cx="6096000" cy="4031873"/>
          </a:xfrm>
          <a:prstGeom prst="rect">
            <a:avLst/>
          </a:prstGeom>
        </p:spPr>
        <p:txBody>
          <a:bodyPr>
            <a:spAutoFit/>
          </a:bodyPr>
          <a:lstStyle/>
          <a:p>
            <a:pPr algn="just" rtl="1"/>
            <a:r>
              <a:rPr lang="fa-IR" sz="3200" dirty="0"/>
              <a:t>نتیجه برهم کنش اوربیتالها،  یک اوربیتال مولکولی پیوندی(</a:t>
            </a:r>
            <a:r>
              <a:rPr lang="el-GR" altLang="en-US" sz="3200" dirty="0">
                <a:ea typeface="ＭＳ Ｐゴシック" panose="020B0600070205080204" pitchFamily="34" charset="-128"/>
              </a:rPr>
              <a:t>σ</a:t>
            </a:r>
            <a:r>
              <a:rPr lang="en-US" altLang="en-US" sz="3200" baseline="-25000" dirty="0">
                <a:ea typeface="ＭＳ Ｐゴシック" panose="020B0600070205080204" pitchFamily="34" charset="-128"/>
              </a:rPr>
              <a:t>g</a:t>
            </a:r>
            <a:r>
              <a:rPr lang="fa-IR" sz="3200" dirty="0"/>
              <a:t> ) و یک اوربیتال مولکولی ضد پیوندی(</a:t>
            </a:r>
            <a:r>
              <a:rPr lang="el-GR" altLang="en-US" sz="3200" dirty="0">
                <a:ea typeface="ＭＳ Ｐゴシック" panose="020B0600070205080204" pitchFamily="34" charset="-128"/>
              </a:rPr>
              <a:t>σ</a:t>
            </a:r>
            <a:r>
              <a:rPr lang="en-US" altLang="en-US" sz="3200" baseline="-25000" dirty="0">
                <a:ea typeface="ＭＳ Ｐゴシック" panose="020B0600070205080204" pitchFamily="34" charset="-128"/>
              </a:rPr>
              <a:t>u</a:t>
            </a:r>
            <a:r>
              <a:rPr lang="fa-IR" sz="3200" dirty="0"/>
              <a:t> ) است الکترونهای اتم های هیدروژن اوربیتال مولکولی پیوندی را اشغال می کنند زیرا انرژی پائین تری دارد(پایدارتراست). پر شدن اوربیتال مولکولی پایین نشان می دهد که این مولکول در مقایسه با دو اتم مجزا پایدار است.</a:t>
            </a:r>
            <a:endParaRPr lang="en-US" sz="3200" dirty="0"/>
          </a:p>
        </p:txBody>
      </p:sp>
    </p:spTree>
    <p:extLst>
      <p:ext uri="{BB962C8B-B14F-4D97-AF65-F5344CB8AC3E}">
        <p14:creationId xmlns:p14="http://schemas.microsoft.com/office/powerpoint/2010/main" val="37368900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descr="WH09_02"/>
          <p:cNvPicPr>
            <a:picLocks noChangeAspect="1" noChangeArrowheads="1"/>
          </p:cNvPicPr>
          <p:nvPr/>
        </p:nvPicPr>
        <p:blipFill>
          <a:blip r:embed="rId2">
            <a:extLst>
              <a:ext uri="{28A0092B-C50C-407E-A947-70E740481C1C}">
                <a14:useLocalDpi xmlns:a14="http://schemas.microsoft.com/office/drawing/2010/main" val="0"/>
              </a:ext>
            </a:extLst>
          </a:blip>
          <a:srcRect t="33974" b="29060"/>
          <a:stretch>
            <a:fillRect/>
          </a:stretch>
        </p:blipFill>
        <p:spPr bwMode="auto">
          <a:xfrm>
            <a:off x="0" y="1077685"/>
            <a:ext cx="12197906" cy="338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5969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783285" y="351750"/>
            <a:ext cx="4071257" cy="4154984"/>
          </a:xfrm>
          <a:prstGeom prst="rect">
            <a:avLst/>
          </a:prstGeom>
        </p:spPr>
        <p:txBody>
          <a:bodyPr wrap="square">
            <a:spAutoFit/>
          </a:bodyPr>
          <a:lstStyle/>
          <a:p>
            <a:pPr algn="r" rtl="1"/>
            <a:r>
              <a:rPr lang="fa-IR" sz="4800" b="1" dirty="0"/>
              <a:t>نتیجه ترکیب اوربیتال های اتمی:</a:t>
            </a:r>
          </a:p>
          <a:p>
            <a:pPr algn="r" rtl="1"/>
            <a:endParaRPr lang="fa-IR" sz="2800" dirty="0"/>
          </a:p>
          <a:p>
            <a:pPr algn="r" rtl="1"/>
            <a:r>
              <a:rPr lang="fa-IR" sz="2800" dirty="0"/>
              <a:t>تعداد اوربیتالهای مولکولی = تعداد اوربیتالهای اتمی ترکیبی.</a:t>
            </a:r>
          </a:p>
          <a:p>
            <a:pPr algn="r" rtl="1"/>
            <a:endParaRPr lang="fa-IR" sz="2800" dirty="0"/>
          </a:p>
          <a:p>
            <a:pPr algn="r" rtl="1"/>
            <a:r>
              <a:rPr lang="fa-IR" sz="2800" dirty="0"/>
              <a:t>استحکام پیوند بستگی به میزان همپوشانی مداری دارد.</a:t>
            </a:r>
            <a:endParaRPr lang="en-US" sz="2800" dirty="0"/>
          </a:p>
        </p:txBody>
      </p:sp>
      <p:pic>
        <p:nvPicPr>
          <p:cNvPr id="3" name="Picture 2"/>
          <p:cNvPicPr>
            <a:picLocks noChangeAspect="1"/>
          </p:cNvPicPr>
          <p:nvPr/>
        </p:nvPicPr>
        <p:blipFill>
          <a:blip r:embed="rId2"/>
          <a:stretch>
            <a:fillRect/>
          </a:stretch>
        </p:blipFill>
        <p:spPr>
          <a:xfrm>
            <a:off x="21065" y="345413"/>
            <a:ext cx="7653364" cy="5776354"/>
          </a:xfrm>
          <a:prstGeom prst="rect">
            <a:avLst/>
          </a:prstGeom>
        </p:spPr>
      </p:pic>
    </p:spTree>
    <p:extLst>
      <p:ext uri="{BB962C8B-B14F-4D97-AF65-F5344CB8AC3E}">
        <p14:creationId xmlns:p14="http://schemas.microsoft.com/office/powerpoint/2010/main" val="1622043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022" y="820023"/>
            <a:ext cx="4677930" cy="2870234"/>
          </a:xfrm>
          <a:prstGeom prst="rect">
            <a:avLst/>
          </a:prstGeom>
        </p:spPr>
      </p:pic>
      <p:pic>
        <p:nvPicPr>
          <p:cNvPr id="3" name="Picture 2"/>
          <p:cNvPicPr>
            <a:picLocks noChangeAspect="1"/>
          </p:cNvPicPr>
          <p:nvPr/>
        </p:nvPicPr>
        <p:blipFill>
          <a:blip r:embed="rId3"/>
          <a:stretch>
            <a:fillRect/>
          </a:stretch>
        </p:blipFill>
        <p:spPr>
          <a:xfrm>
            <a:off x="5131223" y="217446"/>
            <a:ext cx="2445233" cy="4075387"/>
          </a:xfrm>
          <a:prstGeom prst="rect">
            <a:avLst/>
          </a:prstGeom>
        </p:spPr>
      </p:pic>
      <p:sp>
        <p:nvSpPr>
          <p:cNvPr id="4" name="Rectangle 3"/>
          <p:cNvSpPr/>
          <p:nvPr/>
        </p:nvSpPr>
        <p:spPr>
          <a:xfrm>
            <a:off x="8161019" y="0"/>
            <a:ext cx="3693523" cy="5693866"/>
          </a:xfrm>
          <a:prstGeom prst="rect">
            <a:avLst/>
          </a:prstGeom>
        </p:spPr>
        <p:txBody>
          <a:bodyPr wrap="square">
            <a:spAutoFit/>
          </a:bodyPr>
          <a:lstStyle/>
          <a:p>
            <a:pPr algn="just" rtl="1"/>
            <a:r>
              <a:rPr lang="fa-IR" sz="2800" dirty="0"/>
              <a:t>برای تعیین گراد یا آنگراد بودن اوربیتال مولولی تقارن آن نسبت به مرکز تقارن سنجیده می شود:</a:t>
            </a:r>
          </a:p>
          <a:p>
            <a:pPr algn="just" rtl="1"/>
            <a:r>
              <a:rPr lang="fa-IR" sz="2800" dirty="0"/>
              <a:t>درهراوربیتال مولکولی اگر از هر نقطه از آن اوربیتال به مرکز تقارن وصل کنیم و در همان راستا و به همان اندازه پیش برویم و به نقطه مشابه نقطه اول برسیم آن اوربیتال را گراد(</a:t>
            </a:r>
            <a:r>
              <a:rPr lang="en-US" sz="2800" dirty="0"/>
              <a:t>g</a:t>
            </a:r>
            <a:r>
              <a:rPr lang="fa-IR" sz="2800" dirty="0"/>
              <a:t> ) و اگر به نقطه غیر مشابه برسیم آن را آنگراد ( </a:t>
            </a:r>
            <a:r>
              <a:rPr lang="en-US" sz="2800" dirty="0"/>
              <a:t>u</a:t>
            </a:r>
            <a:r>
              <a:rPr lang="fa-IR" sz="2800" dirty="0"/>
              <a:t>) نامند. </a:t>
            </a:r>
            <a:endParaRPr lang="en-US" sz="2800" dirty="0"/>
          </a:p>
        </p:txBody>
      </p:sp>
      <p:graphicFrame>
        <p:nvGraphicFramePr>
          <p:cNvPr id="5" name="Object 4">
            <a:extLst>
              <a:ext uri="{FF2B5EF4-FFF2-40B4-BE49-F238E27FC236}">
                <a16:creationId xmlns:a16="http://schemas.microsoft.com/office/drawing/2014/main" id="{B54ACBAC-529E-4E69-B0B4-C9A0D69D7484}"/>
              </a:ext>
            </a:extLst>
          </p:cNvPr>
          <p:cNvGraphicFramePr>
            <a:graphicFrameLocks noChangeAspect="1"/>
          </p:cNvGraphicFramePr>
          <p:nvPr>
            <p:extLst>
              <p:ext uri="{D42A27DB-BD31-4B8C-83A1-F6EECF244321}">
                <p14:modId xmlns:p14="http://schemas.microsoft.com/office/powerpoint/2010/main" val="3873147027"/>
              </p:ext>
            </p:extLst>
          </p:nvPr>
        </p:nvGraphicFramePr>
        <p:xfrm>
          <a:off x="1166539" y="4555358"/>
          <a:ext cx="3384550" cy="1319213"/>
        </p:xfrm>
        <a:graphic>
          <a:graphicData uri="http://schemas.openxmlformats.org/presentationml/2006/ole">
            <mc:AlternateContent xmlns:mc="http://schemas.openxmlformats.org/markup-compatibility/2006">
              <mc:Choice xmlns:v="urn:schemas-microsoft-com:vml" Requires="v">
                <p:oleObj name="CS ChemDraw Drawing" r:id="rId4" imgW="3384000" imgH="1319040" progId="ChemDraw.Document.6.0">
                  <p:embed/>
                </p:oleObj>
              </mc:Choice>
              <mc:Fallback>
                <p:oleObj name="CS ChemDraw Drawing" r:id="rId4" imgW="3384000" imgH="1319040" progId="ChemDraw.Document.6.0">
                  <p:embed/>
                  <p:pic>
                    <p:nvPicPr>
                      <p:cNvPr id="0" name=""/>
                      <p:cNvPicPr/>
                      <p:nvPr/>
                    </p:nvPicPr>
                    <p:blipFill>
                      <a:blip r:embed="rId5"/>
                      <a:stretch>
                        <a:fillRect/>
                      </a:stretch>
                    </p:blipFill>
                    <p:spPr>
                      <a:xfrm>
                        <a:off x="1166539" y="4555358"/>
                        <a:ext cx="3384550" cy="1319213"/>
                      </a:xfrm>
                      <a:prstGeom prst="rect">
                        <a:avLst/>
                      </a:prstGeom>
                    </p:spPr>
                  </p:pic>
                </p:oleObj>
              </mc:Fallback>
            </mc:AlternateContent>
          </a:graphicData>
        </a:graphic>
      </p:graphicFrame>
    </p:spTree>
    <p:extLst>
      <p:ext uri="{BB962C8B-B14F-4D97-AF65-F5344CB8AC3E}">
        <p14:creationId xmlns:p14="http://schemas.microsoft.com/office/powerpoint/2010/main" val="17186763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E4017DF8-1D08-48A1-9081-4EB2F1027BA6}"/>
              </a:ext>
            </a:extLst>
          </p:cNvPr>
          <p:cNvGraphicFramePr>
            <a:graphicFrameLocks noChangeAspect="1"/>
          </p:cNvGraphicFramePr>
          <p:nvPr>
            <p:extLst>
              <p:ext uri="{D42A27DB-BD31-4B8C-83A1-F6EECF244321}">
                <p14:modId xmlns:p14="http://schemas.microsoft.com/office/powerpoint/2010/main" val="3230579159"/>
              </p:ext>
            </p:extLst>
          </p:nvPr>
        </p:nvGraphicFramePr>
        <p:xfrm>
          <a:off x="938158" y="1494166"/>
          <a:ext cx="7974615" cy="3590730"/>
        </p:xfrm>
        <a:graphic>
          <a:graphicData uri="http://schemas.openxmlformats.org/presentationml/2006/ole">
            <mc:AlternateContent xmlns:mc="http://schemas.openxmlformats.org/markup-compatibility/2006">
              <mc:Choice xmlns:v="urn:schemas-microsoft-com:vml" Requires="v">
                <p:oleObj name="CS ChemDraw Drawing" r:id="rId2" imgW="4996080" imgH="2249640" progId="ChemDraw.Document.6.0">
                  <p:embed/>
                </p:oleObj>
              </mc:Choice>
              <mc:Fallback>
                <p:oleObj name="CS ChemDraw Drawing" r:id="rId2" imgW="4996080" imgH="2249640" progId="ChemDraw.Document.6.0">
                  <p:embed/>
                  <p:pic>
                    <p:nvPicPr>
                      <p:cNvPr id="2" name="Object 1">
                        <a:extLst>
                          <a:ext uri="{FF2B5EF4-FFF2-40B4-BE49-F238E27FC236}">
                            <a16:creationId xmlns:a16="http://schemas.microsoft.com/office/drawing/2014/main" id="{E4017DF8-1D08-48A1-9081-4EB2F1027BA6}"/>
                          </a:ext>
                        </a:extLst>
                      </p:cNvPr>
                      <p:cNvPicPr/>
                      <p:nvPr/>
                    </p:nvPicPr>
                    <p:blipFill>
                      <a:blip r:embed="rId3"/>
                      <a:stretch>
                        <a:fillRect/>
                      </a:stretch>
                    </p:blipFill>
                    <p:spPr>
                      <a:xfrm>
                        <a:off x="938158" y="1494166"/>
                        <a:ext cx="7974615" cy="3590730"/>
                      </a:xfrm>
                      <a:prstGeom prst="rect">
                        <a:avLst/>
                      </a:prstGeom>
                    </p:spPr>
                  </p:pic>
                </p:oleObj>
              </mc:Fallback>
            </mc:AlternateContent>
          </a:graphicData>
        </a:graphic>
      </p:graphicFrame>
    </p:spTree>
    <p:extLst>
      <p:ext uri="{BB962C8B-B14F-4D97-AF65-F5344CB8AC3E}">
        <p14:creationId xmlns:p14="http://schemas.microsoft.com/office/powerpoint/2010/main" val="9231772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04800" y="1841250"/>
            <a:ext cx="11375571" cy="3539430"/>
          </a:xfrm>
          <a:prstGeom prst="rect">
            <a:avLst/>
          </a:prstGeom>
        </p:spPr>
        <p:txBody>
          <a:bodyPr wrap="square">
            <a:spAutoFit/>
          </a:bodyPr>
          <a:lstStyle/>
          <a:p>
            <a:pPr algn="just" rtl="1"/>
            <a:r>
              <a:rPr lang="fa-IR" sz="3200" dirty="0"/>
              <a:t>طیف سنجی فوتوالکترون </a:t>
            </a:r>
            <a:r>
              <a:rPr lang="en-US" sz="3200" dirty="0"/>
              <a:t>PES) </a:t>
            </a:r>
            <a:r>
              <a:rPr lang="fa-IR" sz="3200" dirty="0"/>
              <a:t>)</a:t>
            </a:r>
            <a:r>
              <a:rPr lang="en-US" sz="3200" dirty="0"/>
              <a:t> </a:t>
            </a:r>
            <a:r>
              <a:rPr lang="fa-IR" sz="3200" dirty="0"/>
              <a:t>روشی است که در آن از پرتوی نور ماوراء بنفش با انرژی 21 ولت  برای تابش مولکولها استفاده می شود.</a:t>
            </a:r>
          </a:p>
          <a:p>
            <a:pPr algn="just" rtl="1"/>
            <a:r>
              <a:rPr lang="fa-IR" sz="3200" dirty="0"/>
              <a:t>انرژی به اندازه کافی بالا برای بیرون آوردن الکترون ها است. انرژی جنبشی الکترونهای ساطع شده اندازه گیری می شود و برای تعیین سطح انرژی الکترون مورد استفاده قرار می گیرد.</a:t>
            </a:r>
          </a:p>
          <a:p>
            <a:pPr algn="just" rtl="1"/>
            <a:r>
              <a:rPr lang="fa-IR" sz="3200" dirty="0"/>
              <a:t>این روش امکان اندازه گیری انرژی خاص یونیزاسیون را فراهم می کند. هر انرژی یونیزاسیون نشان دهنده حذف یک الکترون از مداری مولکولی خاص است.</a:t>
            </a:r>
            <a:endParaRPr lang="en-US" sz="3200" dirty="0"/>
          </a:p>
        </p:txBody>
      </p:sp>
      <p:sp>
        <p:nvSpPr>
          <p:cNvPr id="3" name="Rectangle 2"/>
          <p:cNvSpPr/>
          <p:nvPr/>
        </p:nvSpPr>
        <p:spPr>
          <a:xfrm>
            <a:off x="4670052" y="213994"/>
            <a:ext cx="5812810" cy="144655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E5E5FF"/>
                </a:solidFill>
                <a:effectLst>
                  <a:outerShdw blurRad="38100" dist="38100" dir="2700000" algn="tl">
                    <a:srgbClr val="000000"/>
                  </a:outerShdw>
                </a:effectLst>
                <a:uLnTx/>
                <a:uFillTx/>
                <a:latin typeface="Garamond"/>
                <a:ea typeface="ＭＳ Ｐゴシック" charset="-128"/>
                <a:cs typeface="+mj-cs"/>
              </a:rPr>
              <a:t>Experimental Evidence</a:t>
            </a:r>
            <a:endParaRPr kumimoji="0" lang="fa-IR" sz="4400" b="1" i="0" u="none" strike="noStrike" kern="0" cap="none" spc="0" normalizeH="0" baseline="0" noProof="0" dirty="0">
              <a:ln>
                <a:noFill/>
              </a:ln>
              <a:solidFill>
                <a:srgbClr val="E5E5FF"/>
              </a:solidFill>
              <a:effectLst>
                <a:outerShdw blurRad="38100" dist="38100" dir="2700000" algn="tl">
                  <a:srgbClr val="000000"/>
                </a:outerShdw>
              </a:effectLst>
              <a:uLnTx/>
              <a:uFillTx/>
              <a:latin typeface="Garamond"/>
              <a:ea typeface="ＭＳ Ｐゴシック" charset="-128"/>
              <a:cs typeface="+mj-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fa-IR" sz="4400" b="1" kern="0" dirty="0">
                <a:solidFill>
                  <a:srgbClr val="E5E5FF"/>
                </a:solidFill>
                <a:effectLst>
                  <a:outerShdw blurRad="38100" dist="38100" dir="2700000" algn="tl">
                    <a:srgbClr val="000000"/>
                  </a:outerShdw>
                </a:effectLst>
                <a:latin typeface="Garamond"/>
                <a:ea typeface="ＭＳ Ｐゴシック" charset="-128"/>
                <a:cs typeface="+mj-cs"/>
              </a:rPr>
              <a:t>شواهد تجربی</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041649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Blank">
  <a:themeElements>
    <a:clrScheme name="">
      <a:dk1>
        <a:srgbClr val="000000"/>
      </a:dk1>
      <a:lt1>
        <a:srgbClr val="FAFD00"/>
      </a:lt1>
      <a:dk2>
        <a:srgbClr val="063DE8"/>
      </a:dk2>
      <a:lt2>
        <a:srgbClr val="FAFD00"/>
      </a:lt2>
      <a:accent1>
        <a:srgbClr val="FFFFFF"/>
      </a:accent1>
      <a:accent2>
        <a:srgbClr val="FC0128"/>
      </a:accent2>
      <a:accent3>
        <a:srgbClr val="AAAFF2"/>
      </a:accent3>
      <a:accent4>
        <a:srgbClr val="D6D800"/>
      </a:accent4>
      <a:accent5>
        <a:srgbClr val="FFFFFF"/>
      </a:accent5>
      <a:accent6>
        <a:srgbClr val="E40123"/>
      </a:accent6>
      <a:hlink>
        <a:srgbClr val="00FDFD"/>
      </a:hlink>
      <a:folHlink>
        <a:srgbClr val="00FF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Blank">
  <a:themeElements>
    <a:clrScheme name="">
      <a:dk1>
        <a:srgbClr val="000000"/>
      </a:dk1>
      <a:lt1>
        <a:srgbClr val="FAFD00"/>
      </a:lt1>
      <a:dk2>
        <a:srgbClr val="063DE8"/>
      </a:dk2>
      <a:lt2>
        <a:srgbClr val="FAFD00"/>
      </a:lt2>
      <a:accent1>
        <a:srgbClr val="FFFFFF"/>
      </a:accent1>
      <a:accent2>
        <a:srgbClr val="FC0128"/>
      </a:accent2>
      <a:accent3>
        <a:srgbClr val="AAAFF2"/>
      </a:accent3>
      <a:accent4>
        <a:srgbClr val="D6D800"/>
      </a:accent4>
      <a:accent5>
        <a:srgbClr val="FFFFFF"/>
      </a:accent5>
      <a:accent6>
        <a:srgbClr val="E40123"/>
      </a:accent6>
      <a:hlink>
        <a:srgbClr val="00FDFD"/>
      </a:hlink>
      <a:folHlink>
        <a:srgbClr val="00FF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Blank">
  <a:themeElements>
    <a:clrScheme name="">
      <a:dk1>
        <a:srgbClr val="000000"/>
      </a:dk1>
      <a:lt1>
        <a:srgbClr val="FAFD00"/>
      </a:lt1>
      <a:dk2>
        <a:srgbClr val="063DE8"/>
      </a:dk2>
      <a:lt2>
        <a:srgbClr val="FAFD00"/>
      </a:lt2>
      <a:accent1>
        <a:srgbClr val="FFFFFF"/>
      </a:accent1>
      <a:accent2>
        <a:srgbClr val="FC0128"/>
      </a:accent2>
      <a:accent3>
        <a:srgbClr val="AAAFF2"/>
      </a:accent3>
      <a:accent4>
        <a:srgbClr val="D6D800"/>
      </a:accent4>
      <a:accent5>
        <a:srgbClr val="FFFFFF"/>
      </a:accent5>
      <a:accent6>
        <a:srgbClr val="E40123"/>
      </a:accent6>
      <a:hlink>
        <a:srgbClr val="00FDFD"/>
      </a:hlink>
      <a:folHlink>
        <a:srgbClr val="00FF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Blank">
  <a:themeElements>
    <a:clrScheme name="">
      <a:dk1>
        <a:srgbClr val="000000"/>
      </a:dk1>
      <a:lt1>
        <a:srgbClr val="FAFD00"/>
      </a:lt1>
      <a:dk2>
        <a:srgbClr val="063DE8"/>
      </a:dk2>
      <a:lt2>
        <a:srgbClr val="FAFD00"/>
      </a:lt2>
      <a:accent1>
        <a:srgbClr val="FFFFFF"/>
      </a:accent1>
      <a:accent2>
        <a:srgbClr val="FC0128"/>
      </a:accent2>
      <a:accent3>
        <a:srgbClr val="AAAFF2"/>
      </a:accent3>
      <a:accent4>
        <a:srgbClr val="D6D800"/>
      </a:accent4>
      <a:accent5>
        <a:srgbClr val="FFFFFF"/>
      </a:accent5>
      <a:accent6>
        <a:srgbClr val="E40123"/>
      </a:accent6>
      <a:hlink>
        <a:srgbClr val="00FDFD"/>
      </a:hlink>
      <a:folHlink>
        <a:srgbClr val="00FF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Blank">
  <a:themeElements>
    <a:clrScheme name="">
      <a:dk1>
        <a:srgbClr val="000000"/>
      </a:dk1>
      <a:lt1>
        <a:srgbClr val="FAFD00"/>
      </a:lt1>
      <a:dk2>
        <a:srgbClr val="063DE8"/>
      </a:dk2>
      <a:lt2>
        <a:srgbClr val="FAFD00"/>
      </a:lt2>
      <a:accent1>
        <a:srgbClr val="FFFFFF"/>
      </a:accent1>
      <a:accent2>
        <a:srgbClr val="FC0128"/>
      </a:accent2>
      <a:accent3>
        <a:srgbClr val="AAAFF2"/>
      </a:accent3>
      <a:accent4>
        <a:srgbClr val="D6D800"/>
      </a:accent4>
      <a:accent5>
        <a:srgbClr val="FFFFFF"/>
      </a:accent5>
      <a:accent6>
        <a:srgbClr val="E40123"/>
      </a:accent6>
      <a:hlink>
        <a:srgbClr val="00FDFD"/>
      </a:hlink>
      <a:folHlink>
        <a:srgbClr val="00FF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Blank">
  <a:themeElements>
    <a:clrScheme name="">
      <a:dk1>
        <a:srgbClr val="000000"/>
      </a:dk1>
      <a:lt1>
        <a:srgbClr val="FAFD00"/>
      </a:lt1>
      <a:dk2>
        <a:srgbClr val="063DE8"/>
      </a:dk2>
      <a:lt2>
        <a:srgbClr val="FAFD00"/>
      </a:lt2>
      <a:accent1>
        <a:srgbClr val="FFFFFF"/>
      </a:accent1>
      <a:accent2>
        <a:srgbClr val="FC0128"/>
      </a:accent2>
      <a:accent3>
        <a:srgbClr val="AAAFF2"/>
      </a:accent3>
      <a:accent4>
        <a:srgbClr val="D6D800"/>
      </a:accent4>
      <a:accent5>
        <a:srgbClr val="FFFFFF"/>
      </a:accent5>
      <a:accent6>
        <a:srgbClr val="E40123"/>
      </a:accent6>
      <a:hlink>
        <a:srgbClr val="00FDFD"/>
      </a:hlink>
      <a:folHlink>
        <a:srgbClr val="00FF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7_Blank">
  <a:themeElements>
    <a:clrScheme name="">
      <a:dk1>
        <a:srgbClr val="000000"/>
      </a:dk1>
      <a:lt1>
        <a:srgbClr val="FAFD00"/>
      </a:lt1>
      <a:dk2>
        <a:srgbClr val="063DE8"/>
      </a:dk2>
      <a:lt2>
        <a:srgbClr val="FAFD00"/>
      </a:lt2>
      <a:accent1>
        <a:srgbClr val="FFFFFF"/>
      </a:accent1>
      <a:accent2>
        <a:srgbClr val="FC0128"/>
      </a:accent2>
      <a:accent3>
        <a:srgbClr val="AAAFF2"/>
      </a:accent3>
      <a:accent4>
        <a:srgbClr val="D6D800"/>
      </a:accent4>
      <a:accent5>
        <a:srgbClr val="FFFFFF"/>
      </a:accent5>
      <a:accent6>
        <a:srgbClr val="E40123"/>
      </a:accent6>
      <a:hlink>
        <a:srgbClr val="00FDFD"/>
      </a:hlink>
      <a:folHlink>
        <a:srgbClr val="00FF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8_Blank">
  <a:themeElements>
    <a:clrScheme name="">
      <a:dk1>
        <a:srgbClr val="000000"/>
      </a:dk1>
      <a:lt1>
        <a:srgbClr val="FAFD00"/>
      </a:lt1>
      <a:dk2>
        <a:srgbClr val="063DE8"/>
      </a:dk2>
      <a:lt2>
        <a:srgbClr val="FAFD00"/>
      </a:lt2>
      <a:accent1>
        <a:srgbClr val="FFFFFF"/>
      </a:accent1>
      <a:accent2>
        <a:srgbClr val="FC0128"/>
      </a:accent2>
      <a:accent3>
        <a:srgbClr val="AAAFF2"/>
      </a:accent3>
      <a:accent4>
        <a:srgbClr val="D6D800"/>
      </a:accent4>
      <a:accent5>
        <a:srgbClr val="FFFFFF"/>
      </a:accent5>
      <a:accent6>
        <a:srgbClr val="E40123"/>
      </a:accent6>
      <a:hlink>
        <a:srgbClr val="00FDFD"/>
      </a:hlink>
      <a:folHlink>
        <a:srgbClr val="00FF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9_Blank">
  <a:themeElements>
    <a:clrScheme name="">
      <a:dk1>
        <a:srgbClr val="000000"/>
      </a:dk1>
      <a:lt1>
        <a:srgbClr val="FAFD00"/>
      </a:lt1>
      <a:dk2>
        <a:srgbClr val="063DE8"/>
      </a:dk2>
      <a:lt2>
        <a:srgbClr val="FAFD00"/>
      </a:lt2>
      <a:accent1>
        <a:srgbClr val="FFFFFF"/>
      </a:accent1>
      <a:accent2>
        <a:srgbClr val="FC0128"/>
      </a:accent2>
      <a:accent3>
        <a:srgbClr val="AAAFF2"/>
      </a:accent3>
      <a:accent4>
        <a:srgbClr val="D6D800"/>
      </a:accent4>
      <a:accent5>
        <a:srgbClr val="FFFFFF"/>
      </a:accent5>
      <a:accent6>
        <a:srgbClr val="E40123"/>
      </a:accent6>
      <a:hlink>
        <a:srgbClr val="00FDFD"/>
      </a:hlink>
      <a:folHlink>
        <a:srgbClr val="00FF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0_Blank">
  <a:themeElements>
    <a:clrScheme name="">
      <a:dk1>
        <a:srgbClr val="000000"/>
      </a:dk1>
      <a:lt1>
        <a:srgbClr val="FAFD00"/>
      </a:lt1>
      <a:dk2>
        <a:srgbClr val="063DE8"/>
      </a:dk2>
      <a:lt2>
        <a:srgbClr val="FAFD00"/>
      </a:lt2>
      <a:accent1>
        <a:srgbClr val="FFFFFF"/>
      </a:accent1>
      <a:accent2>
        <a:srgbClr val="FC0128"/>
      </a:accent2>
      <a:accent3>
        <a:srgbClr val="AAAFF2"/>
      </a:accent3>
      <a:accent4>
        <a:srgbClr val="D6D800"/>
      </a:accent4>
      <a:accent5>
        <a:srgbClr val="FFFFFF"/>
      </a:accent5>
      <a:accent6>
        <a:srgbClr val="E40123"/>
      </a:accent6>
      <a:hlink>
        <a:srgbClr val="00FDFD"/>
      </a:hlink>
      <a:folHlink>
        <a:srgbClr val="00FF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Blank">
  <a:themeElements>
    <a:clrScheme name="">
      <a:dk1>
        <a:srgbClr val="000000"/>
      </a:dk1>
      <a:lt1>
        <a:srgbClr val="FAFD00"/>
      </a:lt1>
      <a:dk2>
        <a:srgbClr val="063DE8"/>
      </a:dk2>
      <a:lt2>
        <a:srgbClr val="FAFD00"/>
      </a:lt2>
      <a:accent1>
        <a:srgbClr val="FFFFFF"/>
      </a:accent1>
      <a:accent2>
        <a:srgbClr val="FC0128"/>
      </a:accent2>
      <a:accent3>
        <a:srgbClr val="AAAFF2"/>
      </a:accent3>
      <a:accent4>
        <a:srgbClr val="D6D800"/>
      </a:accent4>
      <a:accent5>
        <a:srgbClr val="FFFFFF"/>
      </a:accent5>
      <a:accent6>
        <a:srgbClr val="E40123"/>
      </a:accent6>
      <a:hlink>
        <a:srgbClr val="00FDFD"/>
      </a:hlink>
      <a:folHlink>
        <a:srgbClr val="00FF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2_Blank">
  <a:themeElements>
    <a:clrScheme name="">
      <a:dk1>
        <a:srgbClr val="000000"/>
      </a:dk1>
      <a:lt1>
        <a:srgbClr val="FAFD00"/>
      </a:lt1>
      <a:dk2>
        <a:srgbClr val="063DE8"/>
      </a:dk2>
      <a:lt2>
        <a:srgbClr val="FAFD00"/>
      </a:lt2>
      <a:accent1>
        <a:srgbClr val="FFFFFF"/>
      </a:accent1>
      <a:accent2>
        <a:srgbClr val="FC0128"/>
      </a:accent2>
      <a:accent3>
        <a:srgbClr val="AAAFF2"/>
      </a:accent3>
      <a:accent4>
        <a:srgbClr val="D6D800"/>
      </a:accent4>
      <a:accent5>
        <a:srgbClr val="FFFFFF"/>
      </a:accent5>
      <a:accent6>
        <a:srgbClr val="E40123"/>
      </a:accent6>
      <a:hlink>
        <a:srgbClr val="00FDFD"/>
      </a:hlink>
      <a:folHlink>
        <a:srgbClr val="00FF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ts val="3500"/>
          </a:lnSpc>
          <a:spcBef>
            <a:spcPct val="0"/>
          </a:spcBef>
          <a:spcAft>
            <a:spcPct val="0"/>
          </a:spcAft>
          <a:buClrTx/>
          <a:buSzTx/>
          <a:buFontTx/>
          <a:buNone/>
          <a:tabLst/>
          <a:defRPr kumimoji="0" lang="en-US" altLang="en-US" sz="2800" b="0" i="0" u="none" strike="noStrike" cap="none" normalizeH="0" baseline="0" smtClean="0">
            <a:ln>
              <a:noFill/>
            </a:ln>
            <a:solidFill>
              <a:srgbClr val="FFFF00"/>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00"/>
    </a:dk1>
    <a:lt1>
      <a:srgbClr val="FAFD00"/>
    </a:lt1>
    <a:dk2>
      <a:srgbClr val="0000FF"/>
    </a:dk2>
    <a:lt2>
      <a:srgbClr val="FAFD00"/>
    </a:lt2>
    <a:accent1>
      <a:srgbClr val="FFFFFF"/>
    </a:accent1>
    <a:accent2>
      <a:srgbClr val="FC0128"/>
    </a:accent2>
    <a:accent3>
      <a:srgbClr val="AAAAFF"/>
    </a:accent3>
    <a:accent4>
      <a:srgbClr val="D6D800"/>
    </a:accent4>
    <a:accent5>
      <a:srgbClr val="FFFFFF"/>
    </a:accent5>
    <a:accent6>
      <a:srgbClr val="E40123"/>
    </a:accent6>
    <a:hlink>
      <a:srgbClr val="00FFFF"/>
    </a:hlink>
    <a:folHlink>
      <a:srgbClr val="00FF00"/>
    </a:folHlink>
  </a:clrScheme>
</a:themeOverride>
</file>

<file path=ppt/theme/themeOverride10.xml><?xml version="1.0" encoding="utf-8"?>
<a:themeOverride xmlns:a="http://schemas.openxmlformats.org/drawingml/2006/main">
  <a:clrScheme name="">
    <a:dk1>
      <a:srgbClr val="000000"/>
    </a:dk1>
    <a:lt1>
      <a:srgbClr val="FAFD00"/>
    </a:lt1>
    <a:dk2>
      <a:srgbClr val="0000FF"/>
    </a:dk2>
    <a:lt2>
      <a:srgbClr val="FAFD00"/>
    </a:lt2>
    <a:accent1>
      <a:srgbClr val="FFFFFF"/>
    </a:accent1>
    <a:accent2>
      <a:srgbClr val="FC0128"/>
    </a:accent2>
    <a:accent3>
      <a:srgbClr val="AAAAFF"/>
    </a:accent3>
    <a:accent4>
      <a:srgbClr val="D6D800"/>
    </a:accent4>
    <a:accent5>
      <a:srgbClr val="FFFFFF"/>
    </a:accent5>
    <a:accent6>
      <a:srgbClr val="E40123"/>
    </a:accent6>
    <a:hlink>
      <a:srgbClr val="00FFFF"/>
    </a:hlink>
    <a:folHlink>
      <a:srgbClr val="00FF00"/>
    </a:folHlink>
  </a:clrScheme>
</a:themeOverride>
</file>

<file path=ppt/theme/themeOverride11.xml><?xml version="1.0" encoding="utf-8"?>
<a:themeOverride xmlns:a="http://schemas.openxmlformats.org/drawingml/2006/main">
  <a:clrScheme name="">
    <a:dk1>
      <a:srgbClr val="000000"/>
    </a:dk1>
    <a:lt1>
      <a:srgbClr val="FAFD00"/>
    </a:lt1>
    <a:dk2>
      <a:srgbClr val="0000FF"/>
    </a:dk2>
    <a:lt2>
      <a:srgbClr val="FAFD00"/>
    </a:lt2>
    <a:accent1>
      <a:srgbClr val="FFFFFF"/>
    </a:accent1>
    <a:accent2>
      <a:srgbClr val="FC0128"/>
    </a:accent2>
    <a:accent3>
      <a:srgbClr val="AAAAFF"/>
    </a:accent3>
    <a:accent4>
      <a:srgbClr val="D6D800"/>
    </a:accent4>
    <a:accent5>
      <a:srgbClr val="FFFFFF"/>
    </a:accent5>
    <a:accent6>
      <a:srgbClr val="E40123"/>
    </a:accent6>
    <a:hlink>
      <a:srgbClr val="00FFFF"/>
    </a:hlink>
    <a:folHlink>
      <a:srgbClr val="00FF00"/>
    </a:folHlink>
  </a:clrScheme>
</a:themeOverride>
</file>

<file path=ppt/theme/themeOverride12.xml><?xml version="1.0" encoding="utf-8"?>
<a:themeOverride xmlns:a="http://schemas.openxmlformats.org/drawingml/2006/main">
  <a:clrScheme name="">
    <a:dk1>
      <a:srgbClr val="000000"/>
    </a:dk1>
    <a:lt1>
      <a:srgbClr val="FAFD00"/>
    </a:lt1>
    <a:dk2>
      <a:srgbClr val="0000FF"/>
    </a:dk2>
    <a:lt2>
      <a:srgbClr val="FAFD00"/>
    </a:lt2>
    <a:accent1>
      <a:srgbClr val="FFFFFF"/>
    </a:accent1>
    <a:accent2>
      <a:srgbClr val="FC0128"/>
    </a:accent2>
    <a:accent3>
      <a:srgbClr val="AAAAFF"/>
    </a:accent3>
    <a:accent4>
      <a:srgbClr val="D6D800"/>
    </a:accent4>
    <a:accent5>
      <a:srgbClr val="FFFFFF"/>
    </a:accent5>
    <a:accent6>
      <a:srgbClr val="E40123"/>
    </a:accent6>
    <a:hlink>
      <a:srgbClr val="00FFFF"/>
    </a:hlink>
    <a:folHlink>
      <a:srgbClr val="00FF00"/>
    </a:folHlink>
  </a:clrScheme>
</a:themeOverride>
</file>

<file path=ppt/theme/themeOverride2.xml><?xml version="1.0" encoding="utf-8"?>
<a:themeOverride xmlns:a="http://schemas.openxmlformats.org/drawingml/2006/main">
  <a:clrScheme name="">
    <a:dk1>
      <a:srgbClr val="000000"/>
    </a:dk1>
    <a:lt1>
      <a:srgbClr val="FAFD00"/>
    </a:lt1>
    <a:dk2>
      <a:srgbClr val="0000FF"/>
    </a:dk2>
    <a:lt2>
      <a:srgbClr val="FAFD00"/>
    </a:lt2>
    <a:accent1>
      <a:srgbClr val="FFFFFF"/>
    </a:accent1>
    <a:accent2>
      <a:srgbClr val="FC0128"/>
    </a:accent2>
    <a:accent3>
      <a:srgbClr val="AAAAFF"/>
    </a:accent3>
    <a:accent4>
      <a:srgbClr val="D6D800"/>
    </a:accent4>
    <a:accent5>
      <a:srgbClr val="FFFFFF"/>
    </a:accent5>
    <a:accent6>
      <a:srgbClr val="E40123"/>
    </a:accent6>
    <a:hlink>
      <a:srgbClr val="00FFFF"/>
    </a:hlink>
    <a:folHlink>
      <a:srgbClr val="00FF00"/>
    </a:folHlink>
  </a:clrScheme>
</a:themeOverride>
</file>

<file path=ppt/theme/themeOverride3.xml><?xml version="1.0" encoding="utf-8"?>
<a:themeOverride xmlns:a="http://schemas.openxmlformats.org/drawingml/2006/main">
  <a:clrScheme name="">
    <a:dk1>
      <a:srgbClr val="000000"/>
    </a:dk1>
    <a:lt1>
      <a:srgbClr val="FAFD00"/>
    </a:lt1>
    <a:dk2>
      <a:srgbClr val="0000FF"/>
    </a:dk2>
    <a:lt2>
      <a:srgbClr val="FAFD00"/>
    </a:lt2>
    <a:accent1>
      <a:srgbClr val="FFFFFF"/>
    </a:accent1>
    <a:accent2>
      <a:srgbClr val="FC0128"/>
    </a:accent2>
    <a:accent3>
      <a:srgbClr val="AAAAFF"/>
    </a:accent3>
    <a:accent4>
      <a:srgbClr val="D6D800"/>
    </a:accent4>
    <a:accent5>
      <a:srgbClr val="FFFFFF"/>
    </a:accent5>
    <a:accent6>
      <a:srgbClr val="E40123"/>
    </a:accent6>
    <a:hlink>
      <a:srgbClr val="00FFFF"/>
    </a:hlink>
    <a:folHlink>
      <a:srgbClr val="00FF00"/>
    </a:folHlink>
  </a:clrScheme>
</a:themeOverride>
</file>

<file path=ppt/theme/themeOverride4.xml><?xml version="1.0" encoding="utf-8"?>
<a:themeOverride xmlns:a="http://schemas.openxmlformats.org/drawingml/2006/main">
  <a:clrScheme name="">
    <a:dk1>
      <a:srgbClr val="000000"/>
    </a:dk1>
    <a:lt1>
      <a:srgbClr val="FAFD00"/>
    </a:lt1>
    <a:dk2>
      <a:srgbClr val="0000FF"/>
    </a:dk2>
    <a:lt2>
      <a:srgbClr val="FAFD00"/>
    </a:lt2>
    <a:accent1>
      <a:srgbClr val="FFFFFF"/>
    </a:accent1>
    <a:accent2>
      <a:srgbClr val="FC0128"/>
    </a:accent2>
    <a:accent3>
      <a:srgbClr val="AAAAFF"/>
    </a:accent3>
    <a:accent4>
      <a:srgbClr val="D6D800"/>
    </a:accent4>
    <a:accent5>
      <a:srgbClr val="FFFFFF"/>
    </a:accent5>
    <a:accent6>
      <a:srgbClr val="E40123"/>
    </a:accent6>
    <a:hlink>
      <a:srgbClr val="00FFFF"/>
    </a:hlink>
    <a:folHlink>
      <a:srgbClr val="00FF00"/>
    </a:folHlink>
  </a:clrScheme>
</a:themeOverride>
</file>

<file path=ppt/theme/themeOverride5.xml><?xml version="1.0" encoding="utf-8"?>
<a:themeOverride xmlns:a="http://schemas.openxmlformats.org/drawingml/2006/main">
  <a:clrScheme name="">
    <a:dk1>
      <a:srgbClr val="000000"/>
    </a:dk1>
    <a:lt1>
      <a:srgbClr val="FAFD00"/>
    </a:lt1>
    <a:dk2>
      <a:srgbClr val="0000FF"/>
    </a:dk2>
    <a:lt2>
      <a:srgbClr val="FAFD00"/>
    </a:lt2>
    <a:accent1>
      <a:srgbClr val="FFFFFF"/>
    </a:accent1>
    <a:accent2>
      <a:srgbClr val="FC0128"/>
    </a:accent2>
    <a:accent3>
      <a:srgbClr val="AAAAFF"/>
    </a:accent3>
    <a:accent4>
      <a:srgbClr val="D6D800"/>
    </a:accent4>
    <a:accent5>
      <a:srgbClr val="FFFFFF"/>
    </a:accent5>
    <a:accent6>
      <a:srgbClr val="E40123"/>
    </a:accent6>
    <a:hlink>
      <a:srgbClr val="00FFFF"/>
    </a:hlink>
    <a:folHlink>
      <a:srgbClr val="00FF00"/>
    </a:folHlink>
  </a:clrScheme>
</a:themeOverride>
</file>

<file path=ppt/theme/themeOverride6.xml><?xml version="1.0" encoding="utf-8"?>
<a:themeOverride xmlns:a="http://schemas.openxmlformats.org/drawingml/2006/main">
  <a:clrScheme name="">
    <a:dk1>
      <a:srgbClr val="000000"/>
    </a:dk1>
    <a:lt1>
      <a:srgbClr val="FAFD00"/>
    </a:lt1>
    <a:dk2>
      <a:srgbClr val="0000FF"/>
    </a:dk2>
    <a:lt2>
      <a:srgbClr val="FAFD00"/>
    </a:lt2>
    <a:accent1>
      <a:srgbClr val="FFFFFF"/>
    </a:accent1>
    <a:accent2>
      <a:srgbClr val="FC0128"/>
    </a:accent2>
    <a:accent3>
      <a:srgbClr val="AAAAFF"/>
    </a:accent3>
    <a:accent4>
      <a:srgbClr val="D6D800"/>
    </a:accent4>
    <a:accent5>
      <a:srgbClr val="FFFFFF"/>
    </a:accent5>
    <a:accent6>
      <a:srgbClr val="E40123"/>
    </a:accent6>
    <a:hlink>
      <a:srgbClr val="00FFFF"/>
    </a:hlink>
    <a:folHlink>
      <a:srgbClr val="00FF00"/>
    </a:folHlink>
  </a:clrScheme>
</a:themeOverride>
</file>

<file path=ppt/theme/themeOverride7.xml><?xml version="1.0" encoding="utf-8"?>
<a:themeOverride xmlns:a="http://schemas.openxmlformats.org/drawingml/2006/main">
  <a:clrScheme name="">
    <a:dk1>
      <a:srgbClr val="000000"/>
    </a:dk1>
    <a:lt1>
      <a:srgbClr val="FAFD00"/>
    </a:lt1>
    <a:dk2>
      <a:srgbClr val="0000FF"/>
    </a:dk2>
    <a:lt2>
      <a:srgbClr val="FAFD00"/>
    </a:lt2>
    <a:accent1>
      <a:srgbClr val="FFFFFF"/>
    </a:accent1>
    <a:accent2>
      <a:srgbClr val="FC0128"/>
    </a:accent2>
    <a:accent3>
      <a:srgbClr val="AAAAFF"/>
    </a:accent3>
    <a:accent4>
      <a:srgbClr val="D6D800"/>
    </a:accent4>
    <a:accent5>
      <a:srgbClr val="FFFFFF"/>
    </a:accent5>
    <a:accent6>
      <a:srgbClr val="E40123"/>
    </a:accent6>
    <a:hlink>
      <a:srgbClr val="00FFFF"/>
    </a:hlink>
    <a:folHlink>
      <a:srgbClr val="00FF00"/>
    </a:folHlink>
  </a:clrScheme>
</a:themeOverride>
</file>

<file path=ppt/theme/themeOverride8.xml><?xml version="1.0" encoding="utf-8"?>
<a:themeOverride xmlns:a="http://schemas.openxmlformats.org/drawingml/2006/main">
  <a:clrScheme name="">
    <a:dk1>
      <a:srgbClr val="000000"/>
    </a:dk1>
    <a:lt1>
      <a:srgbClr val="FAFD00"/>
    </a:lt1>
    <a:dk2>
      <a:srgbClr val="0000FF"/>
    </a:dk2>
    <a:lt2>
      <a:srgbClr val="FAFD00"/>
    </a:lt2>
    <a:accent1>
      <a:srgbClr val="FFFFFF"/>
    </a:accent1>
    <a:accent2>
      <a:srgbClr val="FC0128"/>
    </a:accent2>
    <a:accent3>
      <a:srgbClr val="AAAAFF"/>
    </a:accent3>
    <a:accent4>
      <a:srgbClr val="D6D800"/>
    </a:accent4>
    <a:accent5>
      <a:srgbClr val="FFFFFF"/>
    </a:accent5>
    <a:accent6>
      <a:srgbClr val="E40123"/>
    </a:accent6>
    <a:hlink>
      <a:srgbClr val="00FFFF"/>
    </a:hlink>
    <a:folHlink>
      <a:srgbClr val="00FF00"/>
    </a:folHlink>
  </a:clrScheme>
</a:themeOverride>
</file>

<file path=ppt/theme/themeOverride9.xml><?xml version="1.0" encoding="utf-8"?>
<a:themeOverride xmlns:a="http://schemas.openxmlformats.org/drawingml/2006/main">
  <a:clrScheme name="">
    <a:dk1>
      <a:srgbClr val="000000"/>
    </a:dk1>
    <a:lt1>
      <a:srgbClr val="FAFD00"/>
    </a:lt1>
    <a:dk2>
      <a:srgbClr val="0000FF"/>
    </a:dk2>
    <a:lt2>
      <a:srgbClr val="FAFD00"/>
    </a:lt2>
    <a:accent1>
      <a:srgbClr val="FFFFFF"/>
    </a:accent1>
    <a:accent2>
      <a:srgbClr val="FC0128"/>
    </a:accent2>
    <a:accent3>
      <a:srgbClr val="AAAAFF"/>
    </a:accent3>
    <a:accent4>
      <a:srgbClr val="D6D800"/>
    </a:accent4>
    <a:accent5>
      <a:srgbClr val="FFFFFF"/>
    </a:accent5>
    <a:accent6>
      <a:srgbClr val="E40123"/>
    </a:accent6>
    <a:hlink>
      <a:srgbClr val="00FFFF"/>
    </a:hlink>
    <a:folHlink>
      <a:srgbClr val="00FF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1390</TotalTime>
  <Words>4534</Words>
  <Application>Microsoft Office PowerPoint</Application>
  <PresentationFormat>Widescreen</PresentationFormat>
  <Paragraphs>404</Paragraphs>
  <Slides>154</Slides>
  <Notes>13</Notes>
  <HiddenSlides>0</HiddenSlides>
  <MMClips>0</MMClips>
  <ScaleCrop>false</ScaleCrop>
  <HeadingPairs>
    <vt:vector size="8" baseType="variant">
      <vt:variant>
        <vt:lpstr>Fonts Used</vt:lpstr>
      </vt:variant>
      <vt:variant>
        <vt:i4>14</vt:i4>
      </vt:variant>
      <vt:variant>
        <vt:lpstr>Theme</vt:lpstr>
      </vt:variant>
      <vt:variant>
        <vt:i4>21</vt:i4>
      </vt:variant>
      <vt:variant>
        <vt:lpstr>Embedded OLE Servers</vt:lpstr>
      </vt:variant>
      <vt:variant>
        <vt:i4>2</vt:i4>
      </vt:variant>
      <vt:variant>
        <vt:lpstr>Slide Titles</vt:lpstr>
      </vt:variant>
      <vt:variant>
        <vt:i4>154</vt:i4>
      </vt:variant>
    </vt:vector>
  </HeadingPairs>
  <TitlesOfParts>
    <vt:vector size="191" baseType="lpstr">
      <vt:lpstr>ＭＳ Ｐゴシック</vt:lpstr>
      <vt:lpstr>Arial</vt:lpstr>
      <vt:lpstr>Arial Unicode MS</vt:lpstr>
      <vt:lpstr>B Nazanin</vt:lpstr>
      <vt:lpstr>Bookman Old Style</vt:lpstr>
      <vt:lpstr>Calibri</vt:lpstr>
      <vt:lpstr>Calibri Light</vt:lpstr>
      <vt:lpstr>Century Gothic</vt:lpstr>
      <vt:lpstr>Garamond</vt:lpstr>
      <vt:lpstr>Symbol</vt:lpstr>
      <vt:lpstr>Tahoma</vt:lpstr>
      <vt:lpstr>Tahoma</vt:lpstr>
      <vt:lpstr>Times New Roman</vt:lpstr>
      <vt:lpstr>Wingdings</vt:lpstr>
      <vt:lpstr>Office Theme</vt:lpstr>
      <vt:lpstr>Stream</vt:lpstr>
      <vt:lpstr>2_Stream</vt:lpstr>
      <vt:lpstr>3_Stream</vt:lpstr>
      <vt:lpstr>4_Stream</vt:lpstr>
      <vt:lpstr>5_Stream</vt:lpstr>
      <vt:lpstr>6_Stream</vt:lpstr>
      <vt:lpstr>7_Stream</vt:lpstr>
      <vt:lpstr>8_Stream</vt:lpstr>
      <vt:lpstr>Blank</vt:lpstr>
      <vt:lpstr>1_Blank</vt:lpstr>
      <vt:lpstr>3_Blank</vt:lpstr>
      <vt:lpstr>4_Blank</vt:lpstr>
      <vt:lpstr>5_Blank</vt:lpstr>
      <vt:lpstr>6_Blank</vt:lpstr>
      <vt:lpstr>7_Blank</vt:lpstr>
      <vt:lpstr>8_Blank</vt:lpstr>
      <vt:lpstr>9_Blank</vt:lpstr>
      <vt:lpstr>10_Blank</vt:lpstr>
      <vt:lpstr>11_Blank</vt:lpstr>
      <vt:lpstr>12_Blank</vt:lpstr>
      <vt:lpstr>CS ChemDraw Drawing</vt:lpstr>
      <vt:lpstr>Image</vt:lpstr>
      <vt:lpstr>PowerPoint Presentation</vt:lpstr>
      <vt:lpstr>تشکیل مولکول H2  از اتم های هیدروژن</vt:lpstr>
      <vt:lpstr>Figure 1.14</vt:lpstr>
      <vt:lpstr>Figure 1.14</vt:lpstr>
      <vt:lpstr>Figure 1.14</vt:lpstr>
      <vt:lpstr>Figure 1.14</vt:lpstr>
      <vt:lpstr>Valence Bond Model</vt:lpstr>
      <vt:lpstr>Valence Bond Model</vt:lpstr>
      <vt:lpstr>Valence Bond Model</vt:lpstr>
      <vt:lpstr>Valence Bond Model of H2</vt:lpstr>
      <vt:lpstr>Valence Bond Model of H2</vt:lpstr>
      <vt:lpstr>Valence Bond Model of H2</vt:lpstr>
      <vt:lpstr>Valence Bond Model of H2</vt:lpstr>
      <vt:lpstr>PowerPoint Presentation</vt:lpstr>
      <vt:lpstr>موارد نقض قاعده هشت تایی: *مولکولهایی با کمتر از هشت الکترون والانس در اطراف اتم مرکزی  *مولکولهای دارای بیش از هشت الکترون والانس در اطراف اتم مرکزی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هیبریداسیون </vt:lpstr>
      <vt:lpstr>PowerPoint Presentation</vt:lpstr>
      <vt:lpstr>PowerPoint Presentation</vt:lpstr>
      <vt:lpstr>‎</vt:lpstr>
      <vt:lpstr>PowerPoint Presentation</vt:lpstr>
      <vt:lpstr>PowerPoint Presentation</vt:lpstr>
      <vt:lpstr>PowerPoint Presentation</vt:lpstr>
      <vt:lpstr>انرژی هیبرید شدن</vt:lpstr>
      <vt:lpstr>PowerPoint Presentation</vt:lpstr>
      <vt:lpstr>PowerPoint Presentation</vt:lpstr>
      <vt:lpstr>PowerPoint Presentation</vt:lpstr>
      <vt:lpstr>قاعده بنت</vt:lpstr>
      <vt:lpstr>PowerPoint Presentation</vt:lpstr>
      <vt:lpstr>PowerPoint Presentation</vt:lpstr>
      <vt:lpstr>PowerPoint Presentation</vt:lpstr>
      <vt:lpstr>PowerPoint Presentation</vt:lpstr>
      <vt:lpstr>PowerPoint Presentation</vt:lpstr>
      <vt:lpstr>PowerPoint Presentation</vt:lpstr>
      <vt:lpstr>قاعده بنت و پیوند</vt:lpstr>
      <vt:lpstr> ساختار این دو مولکول را با هم مقایسه کنید.</vt:lpstr>
      <vt:lpstr>تعیین شکل هندسی و نظریه  VSEPR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اگر اتم مرکزی 7 جفت الکترون داشته باشد: الف) هر 7 جفت الکترون پیوندی باشد شکل مولکول دوهرمی با قاعده پنج ضلعی خواهد بود. مثل مولکول    IF7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Molecular Orbital Diagrams</vt:lpstr>
      <vt:lpstr>MO Diagram for O2</vt:lpstr>
      <vt:lpstr>PowerPoint Presentation</vt:lpstr>
      <vt:lpstr>PowerPoint Presentation</vt:lpstr>
      <vt:lpstr>PowerPoint Presentation</vt:lpstr>
      <vt:lpstr>PowerPoint Presentation</vt:lpstr>
      <vt:lpstr>PowerPoint Presentation</vt:lpstr>
      <vt:lpstr>MO diagram for N2</vt:lpstr>
      <vt:lpstr>PowerPoint Presentation</vt:lpstr>
      <vt:lpstr>Experimental Evidence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HF</vt:lpstr>
      <vt:lpstr>Carbon monoxide</vt:lpstr>
      <vt:lpstr>CO as a Ligand</vt:lpstr>
      <vt:lpstr>CO as a Ligand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Dr. Grivani</cp:lastModifiedBy>
  <cp:revision>108</cp:revision>
  <dcterms:created xsi:type="dcterms:W3CDTF">2020-08-11T13:33:17Z</dcterms:created>
  <dcterms:modified xsi:type="dcterms:W3CDTF">2024-05-21T05:45:26Z</dcterms:modified>
</cp:coreProperties>
</file>